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7" r:id="rId2"/>
    <p:sldId id="552" r:id="rId3"/>
    <p:sldId id="514" r:id="rId4"/>
    <p:sldId id="520" r:id="rId5"/>
    <p:sldId id="553" r:id="rId6"/>
    <p:sldId id="554" r:id="rId7"/>
    <p:sldId id="555" r:id="rId8"/>
    <p:sldId id="521" r:id="rId9"/>
    <p:sldId id="518" r:id="rId10"/>
    <p:sldId id="546" r:id="rId11"/>
    <p:sldId id="549" r:id="rId12"/>
    <p:sldId id="547" r:id="rId13"/>
    <p:sldId id="556" r:id="rId14"/>
    <p:sldId id="557" r:id="rId15"/>
    <p:sldId id="558" r:id="rId16"/>
    <p:sldId id="551" r:id="rId17"/>
    <p:sldId id="513" r:id="rId18"/>
    <p:sldId id="533" r:id="rId19"/>
    <p:sldId id="534" r:id="rId20"/>
    <p:sldId id="530" r:id="rId21"/>
    <p:sldId id="536" r:id="rId22"/>
    <p:sldId id="537" r:id="rId23"/>
    <p:sldId id="523" r:id="rId24"/>
    <p:sldId id="550" r:id="rId25"/>
    <p:sldId id="542" r:id="rId26"/>
    <p:sldId id="532" r:id="rId27"/>
    <p:sldId id="543" r:id="rId28"/>
    <p:sldId id="538" r:id="rId29"/>
    <p:sldId id="539" r:id="rId30"/>
    <p:sldId id="527" r:id="rId31"/>
    <p:sldId id="540" r:id="rId32"/>
    <p:sldId id="524" r:id="rId33"/>
    <p:sldId id="526" r:id="rId34"/>
    <p:sldId id="559" r:id="rId35"/>
    <p:sldId id="418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1224" autoAdjust="0"/>
  </p:normalViewPr>
  <p:slideViewPr>
    <p:cSldViewPr snapToGrid="0">
      <p:cViewPr varScale="1">
        <p:scale>
          <a:sx n="93" d="100"/>
          <a:sy n="93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5E765AB2-BCF7-BA45-9072-7C1F0435E217}"/>
    <pc:docChg chg="undo custSel mod addSld delSld modSld sldOrd">
      <pc:chgData name="Phyllipe Lima" userId="afbdb2a7827722fd" providerId="LiveId" clId="{5E765AB2-BCF7-BA45-9072-7C1F0435E217}" dt="2020-08-20T15:25:06.419" v="6032" actId="12"/>
      <pc:docMkLst>
        <pc:docMk/>
      </pc:docMkLst>
      <pc:sldChg chg="addSp delSp modSp mod">
        <pc:chgData name="Phyllipe Lima" userId="afbdb2a7827722fd" providerId="LiveId" clId="{5E765AB2-BCF7-BA45-9072-7C1F0435E217}" dt="2020-08-04T00:22:18.896" v="5445" actId="1076"/>
        <pc:sldMkLst>
          <pc:docMk/>
          <pc:sldMk cId="594058921" sldId="256"/>
        </pc:sldMkLst>
        <pc:picChg chg="del">
          <ac:chgData name="Phyllipe Lima" userId="afbdb2a7827722fd" providerId="LiveId" clId="{5E765AB2-BCF7-BA45-9072-7C1F0435E217}" dt="2020-08-04T00:22:11.388" v="5440" actId="478"/>
          <ac:picMkLst>
            <pc:docMk/>
            <pc:sldMk cId="594058921" sldId="256"/>
            <ac:picMk id="2" creationId="{BC236267-66B7-CC41-A664-8E01E49CF663}"/>
          </ac:picMkLst>
        </pc:picChg>
        <pc:picChg chg="add mod">
          <ac:chgData name="Phyllipe Lima" userId="afbdb2a7827722fd" providerId="LiveId" clId="{5E765AB2-BCF7-BA45-9072-7C1F0435E217}" dt="2020-08-04T00:22:18.896" v="5445" actId="1076"/>
          <ac:picMkLst>
            <pc:docMk/>
            <pc:sldMk cId="594058921" sldId="256"/>
            <ac:picMk id="3" creationId="{E6EDAEFA-B41D-824B-874B-3391FC212476}"/>
          </ac:picMkLst>
        </pc:picChg>
      </pc:sldChg>
      <pc:sldChg chg="modSp mod">
        <pc:chgData name="Phyllipe Lima" userId="afbdb2a7827722fd" providerId="LiveId" clId="{5E765AB2-BCF7-BA45-9072-7C1F0435E217}" dt="2020-07-30T02:39:14.550" v="5432" actId="20577"/>
        <pc:sldMkLst>
          <pc:docMk/>
          <pc:sldMk cId="1975627203" sldId="257"/>
        </pc:sldMkLst>
        <pc:spChg chg="mod">
          <ac:chgData name="Phyllipe Lima" userId="afbdb2a7827722fd" providerId="LiveId" clId="{5E765AB2-BCF7-BA45-9072-7C1F0435E217}" dt="2020-07-30T02:39:14.550" v="543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5E765AB2-BCF7-BA45-9072-7C1F0435E217}" dt="2020-07-23T13:49:04.960" v="10" actId="2696"/>
        <pc:sldMkLst>
          <pc:docMk/>
          <pc:sldMk cId="300088080" sldId="258"/>
        </pc:sldMkLst>
      </pc:sldChg>
      <pc:sldChg chg="del">
        <pc:chgData name="Phyllipe Lima" userId="afbdb2a7827722fd" providerId="LiveId" clId="{5E765AB2-BCF7-BA45-9072-7C1F0435E217}" dt="2020-07-23T13:49:16.819" v="18" actId="2696"/>
        <pc:sldMkLst>
          <pc:docMk/>
          <pc:sldMk cId="512474449" sldId="259"/>
        </pc:sldMkLst>
      </pc:sldChg>
      <pc:sldChg chg="del">
        <pc:chgData name="Phyllipe Lima" userId="afbdb2a7827722fd" providerId="LiveId" clId="{5E765AB2-BCF7-BA45-9072-7C1F0435E217}" dt="2020-07-23T13:49:28.171" v="24" actId="2696"/>
        <pc:sldMkLst>
          <pc:docMk/>
          <pc:sldMk cId="1632366433" sldId="260"/>
        </pc:sldMkLst>
      </pc:sldChg>
      <pc:sldChg chg="del">
        <pc:chgData name="Phyllipe Lima" userId="afbdb2a7827722fd" providerId="LiveId" clId="{5E765AB2-BCF7-BA45-9072-7C1F0435E217}" dt="2020-07-23T13:49:34.123" v="26" actId="2696"/>
        <pc:sldMkLst>
          <pc:docMk/>
          <pc:sldMk cId="2699782353" sldId="262"/>
        </pc:sldMkLst>
      </pc:sldChg>
      <pc:sldChg chg="del">
        <pc:chgData name="Phyllipe Lima" userId="afbdb2a7827722fd" providerId="LiveId" clId="{5E765AB2-BCF7-BA45-9072-7C1F0435E217}" dt="2020-07-23T13:49:34.874" v="27" actId="2696"/>
        <pc:sldMkLst>
          <pc:docMk/>
          <pc:sldMk cId="3714343440" sldId="263"/>
        </pc:sldMkLst>
      </pc:sldChg>
      <pc:sldChg chg="del">
        <pc:chgData name="Phyllipe Lima" userId="afbdb2a7827722fd" providerId="LiveId" clId="{5E765AB2-BCF7-BA45-9072-7C1F0435E217}" dt="2020-07-23T13:49:29.938" v="25" actId="2696"/>
        <pc:sldMkLst>
          <pc:docMk/>
          <pc:sldMk cId="4133445047" sldId="264"/>
        </pc:sldMkLst>
      </pc:sldChg>
      <pc:sldChg chg="del">
        <pc:chgData name="Phyllipe Lima" userId="afbdb2a7827722fd" providerId="LiveId" clId="{5E765AB2-BCF7-BA45-9072-7C1F0435E217}" dt="2020-07-23T13:49:14.376" v="16" actId="2696"/>
        <pc:sldMkLst>
          <pc:docMk/>
          <pc:sldMk cId="1250486325" sldId="265"/>
        </pc:sldMkLst>
      </pc:sldChg>
      <pc:sldChg chg="del">
        <pc:chgData name="Phyllipe Lima" userId="afbdb2a7827722fd" providerId="LiveId" clId="{5E765AB2-BCF7-BA45-9072-7C1F0435E217}" dt="2020-07-23T13:49:10.466" v="13" actId="2696"/>
        <pc:sldMkLst>
          <pc:docMk/>
          <pc:sldMk cId="1110133850" sldId="266"/>
        </pc:sldMkLst>
      </pc:sldChg>
      <pc:sldChg chg="del">
        <pc:chgData name="Phyllipe Lima" userId="afbdb2a7827722fd" providerId="LiveId" clId="{5E765AB2-BCF7-BA45-9072-7C1F0435E217}" dt="2020-07-23T13:49:11.483" v="14" actId="2696"/>
        <pc:sldMkLst>
          <pc:docMk/>
          <pc:sldMk cId="384457489" sldId="267"/>
        </pc:sldMkLst>
      </pc:sldChg>
      <pc:sldChg chg="del">
        <pc:chgData name="Phyllipe Lima" userId="afbdb2a7827722fd" providerId="LiveId" clId="{5E765AB2-BCF7-BA45-9072-7C1F0435E217}" dt="2020-07-23T13:47:16.284" v="7" actId="2696"/>
        <pc:sldMkLst>
          <pc:docMk/>
          <pc:sldMk cId="2870434410" sldId="268"/>
        </pc:sldMkLst>
      </pc:sldChg>
      <pc:sldChg chg="del">
        <pc:chgData name="Phyllipe Lima" userId="afbdb2a7827722fd" providerId="LiveId" clId="{5E765AB2-BCF7-BA45-9072-7C1F0435E217}" dt="2020-07-23T13:47:13.208" v="6" actId="2696"/>
        <pc:sldMkLst>
          <pc:docMk/>
          <pc:sldMk cId="3713424369" sldId="269"/>
        </pc:sldMkLst>
      </pc:sldChg>
      <pc:sldChg chg="del">
        <pc:chgData name="Phyllipe Lima" userId="afbdb2a7827722fd" providerId="LiveId" clId="{5E765AB2-BCF7-BA45-9072-7C1F0435E217}" dt="2020-07-23T13:47:17.435" v="8" actId="2696"/>
        <pc:sldMkLst>
          <pc:docMk/>
          <pc:sldMk cId="2292777592" sldId="270"/>
        </pc:sldMkLst>
      </pc:sldChg>
      <pc:sldChg chg="del">
        <pc:chgData name="Phyllipe Lima" userId="afbdb2a7827722fd" providerId="LiveId" clId="{5E765AB2-BCF7-BA45-9072-7C1F0435E217}" dt="2020-07-23T13:49:12.224" v="15" actId="2696"/>
        <pc:sldMkLst>
          <pc:docMk/>
          <pc:sldMk cId="1482402446" sldId="272"/>
        </pc:sldMkLst>
      </pc:sldChg>
      <pc:sldChg chg="del">
        <pc:chgData name="Phyllipe Lima" userId="afbdb2a7827722fd" providerId="LiveId" clId="{5E765AB2-BCF7-BA45-9072-7C1F0435E217}" dt="2020-07-23T13:47:19.563" v="9" actId="2696"/>
        <pc:sldMkLst>
          <pc:docMk/>
          <pc:sldMk cId="4082388420" sldId="273"/>
        </pc:sldMkLst>
      </pc:sldChg>
      <pc:sldChg chg="del">
        <pc:chgData name="Phyllipe Lima" userId="afbdb2a7827722fd" providerId="LiveId" clId="{5E765AB2-BCF7-BA45-9072-7C1F0435E217}" dt="2020-07-23T13:49:15.787" v="17" actId="2696"/>
        <pc:sldMkLst>
          <pc:docMk/>
          <pc:sldMk cId="2010059622" sldId="274"/>
        </pc:sldMkLst>
      </pc:sldChg>
      <pc:sldChg chg="del">
        <pc:chgData name="Phyllipe Lima" userId="afbdb2a7827722fd" providerId="LiveId" clId="{5E765AB2-BCF7-BA45-9072-7C1F0435E217}" dt="2020-07-23T13:49:19.594" v="23" actId="2696"/>
        <pc:sldMkLst>
          <pc:docMk/>
          <pc:sldMk cId="3512136886" sldId="276"/>
        </pc:sldMkLst>
      </pc:sldChg>
      <pc:sldChg chg="del">
        <pc:chgData name="Phyllipe Lima" userId="afbdb2a7827722fd" providerId="LiveId" clId="{5E765AB2-BCF7-BA45-9072-7C1F0435E217}" dt="2020-07-23T13:49:18.287" v="21" actId="2696"/>
        <pc:sldMkLst>
          <pc:docMk/>
          <pc:sldMk cId="2428962430" sldId="277"/>
        </pc:sldMkLst>
      </pc:sldChg>
      <pc:sldChg chg="del">
        <pc:chgData name="Phyllipe Lima" userId="afbdb2a7827722fd" providerId="LiveId" clId="{5E765AB2-BCF7-BA45-9072-7C1F0435E217}" dt="2020-07-23T13:49:17.272" v="19" actId="2696"/>
        <pc:sldMkLst>
          <pc:docMk/>
          <pc:sldMk cId="2736531548" sldId="278"/>
        </pc:sldMkLst>
      </pc:sldChg>
      <pc:sldChg chg="del">
        <pc:chgData name="Phyllipe Lima" userId="afbdb2a7827722fd" providerId="LiveId" clId="{5E765AB2-BCF7-BA45-9072-7C1F0435E217}" dt="2020-07-23T13:49:17.621" v="20" actId="2696"/>
        <pc:sldMkLst>
          <pc:docMk/>
          <pc:sldMk cId="2849021177" sldId="279"/>
        </pc:sldMkLst>
      </pc:sldChg>
      <pc:sldChg chg="del">
        <pc:chgData name="Phyllipe Lima" userId="afbdb2a7827722fd" providerId="LiveId" clId="{5E765AB2-BCF7-BA45-9072-7C1F0435E217}" dt="2020-07-23T13:49:19.065" v="22" actId="2696"/>
        <pc:sldMkLst>
          <pc:docMk/>
          <pc:sldMk cId="2514192459" sldId="280"/>
        </pc:sldMkLst>
      </pc:sldChg>
      <pc:sldChg chg="addSp delSp modSp add del mod">
        <pc:chgData name="Phyllipe Lima" userId="afbdb2a7827722fd" providerId="LiveId" clId="{5E765AB2-BCF7-BA45-9072-7C1F0435E217}" dt="2020-07-28T23:26:32.718" v="1453" actId="2696"/>
        <pc:sldMkLst>
          <pc:docMk/>
          <pc:sldMk cId="3419289077" sldId="281"/>
        </pc:sldMkLst>
        <pc:spChg chg="add mod">
          <ac:chgData name="Phyllipe Lima" userId="afbdb2a7827722fd" providerId="LiveId" clId="{5E765AB2-BCF7-BA45-9072-7C1F0435E217}" dt="2020-07-28T22:58:51.402" v="1126" actId="1076"/>
          <ac:spMkLst>
            <pc:docMk/>
            <pc:sldMk cId="3419289077" sldId="281"/>
            <ac:spMk id="4" creationId="{7787AA38-9A01-6644-8974-B5010B39A3F2}"/>
          </ac:spMkLst>
        </pc:spChg>
        <pc:spChg chg="mod">
          <ac:chgData name="Phyllipe Lima" userId="afbdb2a7827722fd" providerId="LiveId" clId="{5E765AB2-BCF7-BA45-9072-7C1F0435E217}" dt="2020-07-28T23:25:41.872" v="1400" actId="21"/>
          <ac:spMkLst>
            <pc:docMk/>
            <pc:sldMk cId="3419289077" sldId="281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8T22:56:02.156" v="1116" actId="1076"/>
          <ac:picMkLst>
            <pc:docMk/>
            <pc:sldMk cId="3419289077" sldId="281"/>
            <ac:picMk id="2" creationId="{C700A600-3BF5-BE49-A2D9-FD69F8149E90}"/>
          </ac:picMkLst>
        </pc:picChg>
        <pc:picChg chg="del">
          <ac:chgData name="Phyllipe Lima" userId="afbdb2a7827722fd" providerId="LiveId" clId="{5E765AB2-BCF7-BA45-9072-7C1F0435E217}" dt="2020-07-28T22:33:50.203" v="900" actId="478"/>
          <ac:picMkLst>
            <pc:docMk/>
            <pc:sldMk cId="3419289077" sldId="281"/>
            <ac:picMk id="3" creationId="{FB55FFE3-25B7-144B-AA1F-E0F2D12293C8}"/>
          </ac:picMkLst>
        </pc:picChg>
        <pc:picChg chg="add mod">
          <ac:chgData name="Phyllipe Lima" userId="afbdb2a7827722fd" providerId="LiveId" clId="{5E765AB2-BCF7-BA45-9072-7C1F0435E217}" dt="2020-07-28T22:58:49.196" v="1125" actId="1076"/>
          <ac:picMkLst>
            <pc:docMk/>
            <pc:sldMk cId="3419289077" sldId="281"/>
            <ac:picMk id="6" creationId="{CE8DA581-ACB6-364F-9F33-A422B3090F13}"/>
          </ac:picMkLst>
        </pc:picChg>
        <pc:picChg chg="del">
          <ac:chgData name="Phyllipe Lima" userId="afbdb2a7827722fd" providerId="LiveId" clId="{5E765AB2-BCF7-BA45-9072-7C1F0435E217}" dt="2020-07-28T22:33:48.917" v="899" actId="478"/>
          <ac:picMkLst>
            <pc:docMk/>
            <pc:sldMk cId="3419289077" sldId="281"/>
            <ac:picMk id="8" creationId="{797B6616-5EF9-A540-8EA6-0AB1DB53C3F0}"/>
          </ac:picMkLst>
        </pc:picChg>
      </pc:sldChg>
      <pc:sldChg chg="del">
        <pc:chgData name="Phyllipe Lima" userId="afbdb2a7827722fd" providerId="LiveId" clId="{5E765AB2-BCF7-BA45-9072-7C1F0435E217}" dt="2020-07-23T13:49:56.728" v="29" actId="2696"/>
        <pc:sldMkLst>
          <pc:docMk/>
          <pc:sldMk cId="683723825" sldId="282"/>
        </pc:sldMkLst>
      </pc:sldChg>
      <pc:sldChg chg="addSp delSp modSp add mod">
        <pc:chgData name="Phyllipe Lima" userId="afbdb2a7827722fd" providerId="LiveId" clId="{5E765AB2-BCF7-BA45-9072-7C1F0435E217}" dt="2020-08-04T00:27:23.426" v="5525" actId="167"/>
        <pc:sldMkLst>
          <pc:docMk/>
          <pc:sldMk cId="1306090724" sldId="282"/>
        </pc:sldMkLst>
        <pc:picChg chg="add del mod">
          <ac:chgData name="Phyllipe Lima" userId="afbdb2a7827722fd" providerId="LiveId" clId="{5E765AB2-BCF7-BA45-9072-7C1F0435E217}" dt="2020-08-04T00:26:49.484" v="5514" actId="478"/>
          <ac:picMkLst>
            <pc:docMk/>
            <pc:sldMk cId="1306090724" sldId="282"/>
            <ac:picMk id="2" creationId="{A95F5958-8C21-9E4A-B2EE-5AEE5D5AA2AF}"/>
          </ac:picMkLst>
        </pc:picChg>
        <pc:picChg chg="add mod">
          <ac:chgData name="Phyllipe Lima" userId="afbdb2a7827722fd" providerId="LiveId" clId="{5E765AB2-BCF7-BA45-9072-7C1F0435E217}" dt="2020-08-04T00:27:02.501" v="5519" actId="167"/>
          <ac:picMkLst>
            <pc:docMk/>
            <pc:sldMk cId="1306090724" sldId="282"/>
            <ac:picMk id="3" creationId="{3D673911-DE7B-2146-A0F6-DA6335E62A2D}"/>
          </ac:picMkLst>
        </pc:picChg>
        <pc:picChg chg="add mod">
          <ac:chgData name="Phyllipe Lima" userId="afbdb2a7827722fd" providerId="LiveId" clId="{5E765AB2-BCF7-BA45-9072-7C1F0435E217}" dt="2020-08-04T00:27:23.426" v="5525" actId="167"/>
          <ac:picMkLst>
            <pc:docMk/>
            <pc:sldMk cId="1306090724" sldId="282"/>
            <ac:picMk id="4" creationId="{51A71785-9E1B-C445-BC0C-D4E1371DD3D7}"/>
          </ac:picMkLst>
        </pc:picChg>
        <pc:picChg chg="add del mod">
          <ac:chgData name="Phyllipe Lima" userId="afbdb2a7827722fd" providerId="LiveId" clId="{5E765AB2-BCF7-BA45-9072-7C1F0435E217}" dt="2020-08-04T00:27:16.690" v="5522" actId="478"/>
          <ac:picMkLst>
            <pc:docMk/>
            <pc:sldMk cId="1306090724" sldId="282"/>
            <ac:picMk id="6" creationId="{5317E514-B77F-784C-8D5C-DBC7CDBF1AFB}"/>
          </ac:picMkLst>
        </pc:picChg>
      </pc:sldChg>
      <pc:sldChg chg="add del">
        <pc:chgData name="Phyllipe Lima" userId="afbdb2a7827722fd" providerId="LiveId" clId="{5E765AB2-BCF7-BA45-9072-7C1F0435E217}" dt="2020-07-29T14:08:27.828" v="5257"/>
        <pc:sldMkLst>
          <pc:docMk/>
          <pc:sldMk cId="2469657649" sldId="282"/>
        </pc:sldMkLst>
      </pc:sldChg>
      <pc:sldChg chg="add del ord modNotesTx">
        <pc:chgData name="Phyllipe Lima" userId="afbdb2a7827722fd" providerId="LiveId" clId="{5E765AB2-BCF7-BA45-9072-7C1F0435E217}" dt="2020-07-29T14:08:22.809" v="5255" actId="2696"/>
        <pc:sldMkLst>
          <pc:docMk/>
          <pc:sldMk cId="3543783073" sldId="282"/>
        </pc:sldMkLst>
      </pc:sldChg>
      <pc:sldChg chg="addSp modSp mod ord modAnim">
        <pc:chgData name="Phyllipe Lima" userId="afbdb2a7827722fd" providerId="LiveId" clId="{5E765AB2-BCF7-BA45-9072-7C1F0435E217}" dt="2020-08-08T18:02:15.150" v="5822"/>
        <pc:sldMkLst>
          <pc:docMk/>
          <pc:sldMk cId="1263650788" sldId="283"/>
        </pc:sldMkLst>
        <pc:cxnChg chg="add mod">
          <ac:chgData name="Phyllipe Lima" userId="afbdb2a7827722fd" providerId="LiveId" clId="{5E765AB2-BCF7-BA45-9072-7C1F0435E217}" dt="2020-08-03T23:57:29.731" v="5439" actId="13822"/>
          <ac:cxnSpMkLst>
            <pc:docMk/>
            <pc:sldMk cId="1263650788" sldId="283"/>
            <ac:cxnSpMk id="8" creationId="{22AC978D-B6A6-DD4B-9014-D17B02EC294D}"/>
          </ac:cxnSpMkLst>
        </pc:cxnChg>
      </pc:sldChg>
      <pc:sldChg chg="delSp del mod">
        <pc:chgData name="Phyllipe Lima" userId="afbdb2a7827722fd" providerId="LiveId" clId="{5E765AB2-BCF7-BA45-9072-7C1F0435E217}" dt="2020-07-29T13:41:15.880" v="4777" actId="2696"/>
        <pc:sldMkLst>
          <pc:docMk/>
          <pc:sldMk cId="3942078311" sldId="285"/>
        </pc:sldMkLst>
        <pc:picChg chg="del">
          <ac:chgData name="Phyllipe Lima" userId="afbdb2a7827722fd" providerId="LiveId" clId="{5E765AB2-BCF7-BA45-9072-7C1F0435E217}" dt="2020-07-29T13:40:18.034" v="4738" actId="21"/>
          <ac:picMkLst>
            <pc:docMk/>
            <pc:sldMk cId="3942078311" sldId="285"/>
            <ac:picMk id="3" creationId="{2842DE26-95F6-1A4E-AB77-872D715F52B0}"/>
          </ac:picMkLst>
        </pc:picChg>
      </pc:sldChg>
      <pc:sldChg chg="del">
        <pc:chgData name="Phyllipe Lima" userId="afbdb2a7827722fd" providerId="LiveId" clId="{5E765AB2-BCF7-BA45-9072-7C1F0435E217}" dt="2020-07-29T13:45:04.270" v="4979" actId="2696"/>
        <pc:sldMkLst>
          <pc:docMk/>
          <pc:sldMk cId="3279812325" sldId="286"/>
        </pc:sldMkLst>
      </pc:sldChg>
      <pc:sldChg chg="modSp add mod">
        <pc:chgData name="Phyllipe Lima" userId="afbdb2a7827722fd" providerId="LiveId" clId="{5E765AB2-BCF7-BA45-9072-7C1F0435E217}" dt="2020-07-29T13:45:20.177" v="4981" actId="1076"/>
        <pc:sldMkLst>
          <pc:docMk/>
          <pc:sldMk cId="3522506531" sldId="418"/>
        </pc:sldMkLst>
        <pc:spChg chg="mod">
          <ac:chgData name="Phyllipe Lima" userId="afbdb2a7827722fd" providerId="LiveId" clId="{5E765AB2-BCF7-BA45-9072-7C1F0435E217}" dt="2020-07-29T13:41:50.248" v="4781" actId="20577"/>
          <ac:spMkLst>
            <pc:docMk/>
            <pc:sldMk cId="3522506531" sldId="418"/>
            <ac:spMk id="10" creationId="{B49B171B-8E2E-4B50-ADB2-87B0FC0D608E}"/>
          </ac:spMkLst>
        </pc:spChg>
        <pc:picChg chg="mod">
          <ac:chgData name="Phyllipe Lima" userId="afbdb2a7827722fd" providerId="LiveId" clId="{5E765AB2-BCF7-BA45-9072-7C1F0435E217}" dt="2020-07-29T13:45:20.177" v="4981" actId="1076"/>
          <ac:picMkLst>
            <pc:docMk/>
            <pc:sldMk cId="3522506531" sldId="418"/>
            <ac:picMk id="3" creationId="{D2539275-4438-C440-AA9A-78DC46E80367}"/>
          </ac:picMkLst>
        </pc:picChg>
      </pc:sldChg>
      <pc:sldChg chg="del">
        <pc:chgData name="Phyllipe Lima" userId="afbdb2a7827722fd" providerId="LiveId" clId="{5E765AB2-BCF7-BA45-9072-7C1F0435E217}" dt="2020-07-23T13:47:11.878" v="5" actId="2696"/>
        <pc:sldMkLst>
          <pc:docMk/>
          <pc:sldMk cId="277632114" sldId="511"/>
        </pc:sldMkLst>
      </pc:sldChg>
      <pc:sldChg chg="del">
        <pc:chgData name="Phyllipe Lima" userId="afbdb2a7827722fd" providerId="LiveId" clId="{5E765AB2-BCF7-BA45-9072-7C1F0435E217}" dt="2020-07-23T02:05:33.401" v="1" actId="2696"/>
        <pc:sldMkLst>
          <pc:docMk/>
          <pc:sldMk cId="3063614989" sldId="512"/>
        </pc:sldMkLst>
      </pc:sldChg>
      <pc:sldChg chg="addSp delSp modSp mod modNotesTx">
        <pc:chgData name="Phyllipe Lima" userId="afbdb2a7827722fd" providerId="LiveId" clId="{5E765AB2-BCF7-BA45-9072-7C1F0435E217}" dt="2020-07-29T14:07:48.513" v="5254" actId="20577"/>
        <pc:sldMkLst>
          <pc:docMk/>
          <pc:sldMk cId="4129590346" sldId="513"/>
        </pc:sldMkLst>
        <pc:spChg chg="add mod">
          <ac:chgData name="Phyllipe Lima" userId="afbdb2a7827722fd" providerId="LiveId" clId="{5E765AB2-BCF7-BA45-9072-7C1F0435E217}" dt="2020-07-29T14:07:31.284" v="5247" actId="1076"/>
          <ac:spMkLst>
            <pc:docMk/>
            <pc:sldMk cId="4129590346" sldId="513"/>
            <ac:spMk id="6" creationId="{DC7B06D0-B365-194D-AFC7-7C72F4A77E00}"/>
          </ac:spMkLst>
        </pc:spChg>
        <pc:spChg chg="add mod">
          <ac:chgData name="Phyllipe Lima" userId="afbdb2a7827722fd" providerId="LiveId" clId="{5E765AB2-BCF7-BA45-9072-7C1F0435E217}" dt="2020-07-29T14:07:29.504" v="5246" actId="1076"/>
          <ac:spMkLst>
            <pc:docMk/>
            <pc:sldMk cId="4129590346" sldId="513"/>
            <ac:spMk id="7" creationId="{A84BAADE-8288-E24D-9173-C7FC8BD05A93}"/>
          </ac:spMkLst>
        </pc:spChg>
        <pc:spChg chg="add mod">
          <ac:chgData name="Phyllipe Lima" userId="afbdb2a7827722fd" providerId="LiveId" clId="{5E765AB2-BCF7-BA45-9072-7C1F0435E217}" dt="2020-07-29T14:07:21.323" v="5242" actId="1076"/>
          <ac:spMkLst>
            <pc:docMk/>
            <pc:sldMk cId="4129590346" sldId="513"/>
            <ac:spMk id="8" creationId="{677B0894-DFFC-1542-9090-A47CA5EE5A77}"/>
          </ac:spMkLst>
        </pc:spChg>
        <pc:spChg chg="add mod">
          <ac:chgData name="Phyllipe Lima" userId="afbdb2a7827722fd" providerId="LiveId" clId="{5E765AB2-BCF7-BA45-9072-7C1F0435E217}" dt="2020-07-29T14:07:48.513" v="5254" actId="20577"/>
          <ac:spMkLst>
            <pc:docMk/>
            <pc:sldMk cId="4129590346" sldId="513"/>
            <ac:spMk id="9" creationId="{2A3FB60B-9144-8B47-B458-39153CFA689C}"/>
          </ac:spMkLst>
        </pc:spChg>
        <pc:picChg chg="del">
          <ac:chgData name="Phyllipe Lima" userId="afbdb2a7827722fd" providerId="LiveId" clId="{5E765AB2-BCF7-BA45-9072-7C1F0435E217}" dt="2020-07-23T13:50:04.264" v="31" actId="478"/>
          <ac:picMkLst>
            <pc:docMk/>
            <pc:sldMk cId="4129590346" sldId="513"/>
            <ac:picMk id="2" creationId="{BC236267-66B7-CC41-A664-8E01E49CF663}"/>
          </ac:picMkLst>
        </pc:picChg>
        <pc:picChg chg="add del mod">
          <ac:chgData name="Phyllipe Lima" userId="afbdb2a7827722fd" providerId="LiveId" clId="{5E765AB2-BCF7-BA45-9072-7C1F0435E217}" dt="2020-07-29T13:59:25.881" v="5123" actId="21"/>
          <ac:picMkLst>
            <pc:docMk/>
            <pc:sldMk cId="4129590346" sldId="513"/>
            <ac:picMk id="2" creationId="{C1D88C6B-248A-AC48-A106-E136075EFA64}"/>
          </ac:picMkLst>
        </pc:picChg>
        <pc:picChg chg="add mod">
          <ac:chgData name="Phyllipe Lima" userId="afbdb2a7827722fd" providerId="LiveId" clId="{5E765AB2-BCF7-BA45-9072-7C1F0435E217}" dt="2020-07-29T14:07:23.314" v="5243" actId="1076"/>
          <ac:picMkLst>
            <pc:docMk/>
            <pc:sldMk cId="4129590346" sldId="513"/>
            <ac:picMk id="3" creationId="{58E61DE9-6359-6E4B-9B50-024AD623900E}"/>
          </ac:picMkLst>
        </pc:picChg>
        <pc:picChg chg="add mod">
          <ac:chgData name="Phyllipe Lima" userId="afbdb2a7827722fd" providerId="LiveId" clId="{5E765AB2-BCF7-BA45-9072-7C1F0435E217}" dt="2020-07-29T14:07:25.515" v="5244" actId="1076"/>
          <ac:picMkLst>
            <pc:docMk/>
            <pc:sldMk cId="4129590346" sldId="513"/>
            <ac:picMk id="4" creationId="{BCA88FF3-D538-C748-9F93-09BE46B3CD97}"/>
          </ac:picMkLst>
        </pc:picChg>
        <pc:picChg chg="add mod">
          <ac:chgData name="Phyllipe Lima" userId="afbdb2a7827722fd" providerId="LiveId" clId="{5E765AB2-BCF7-BA45-9072-7C1F0435E217}" dt="2020-07-29T14:07:26.682" v="5245" actId="1076"/>
          <ac:picMkLst>
            <pc:docMk/>
            <pc:sldMk cId="4129590346" sldId="513"/>
            <ac:picMk id="5" creationId="{CCC8CED8-F8CC-E44B-9153-0A8FEA306313}"/>
          </ac:picMkLst>
        </pc:picChg>
        <pc:picChg chg="del">
          <ac:chgData name="Phyllipe Lima" userId="afbdb2a7827722fd" providerId="LiveId" clId="{5E765AB2-BCF7-BA45-9072-7C1F0435E217}" dt="2020-07-23T13:49:39.611" v="28" actId="478"/>
          <ac:picMkLst>
            <pc:docMk/>
            <pc:sldMk cId="4129590346" sldId="513"/>
            <ac:picMk id="9" creationId="{3F068BB7-4E29-C146-A00B-9214572DD52A}"/>
          </ac:picMkLst>
        </pc:picChg>
      </pc:sldChg>
      <pc:sldChg chg="addSp delSp modSp mod modNotesTx">
        <pc:chgData name="Phyllipe Lima" userId="afbdb2a7827722fd" providerId="LiveId" clId="{5E765AB2-BCF7-BA45-9072-7C1F0435E217}" dt="2020-08-04T00:22:44.266" v="5452" actId="1076"/>
        <pc:sldMkLst>
          <pc:docMk/>
          <pc:sldMk cId="2743291067" sldId="514"/>
        </pc:sldMkLst>
        <pc:spChg chg="add del mod">
          <ac:chgData name="Phyllipe Lima" userId="afbdb2a7827722fd" providerId="LiveId" clId="{5E765AB2-BCF7-BA45-9072-7C1F0435E217}" dt="2020-07-28T19:49:47.818" v="551" actId="478"/>
          <ac:spMkLst>
            <pc:docMk/>
            <pc:sldMk cId="2743291067" sldId="514"/>
            <ac:spMk id="2" creationId="{E55F7B15-40AC-134C-9BEB-BA7C8B812E27}"/>
          </ac:spMkLst>
        </pc:spChg>
        <pc:spChg chg="add mod">
          <ac:chgData name="Phyllipe Lima" userId="afbdb2a7827722fd" providerId="LiveId" clId="{5E765AB2-BCF7-BA45-9072-7C1F0435E217}" dt="2020-07-28T19:53:55.457" v="827" actId="20577"/>
          <ac:spMkLst>
            <pc:docMk/>
            <pc:sldMk cId="2743291067" sldId="514"/>
            <ac:spMk id="7" creationId="{6F13922B-5305-2F47-9CD5-DBC2B38E228C}"/>
          </ac:spMkLst>
        </pc:spChg>
        <pc:picChg chg="add mod">
          <ac:chgData name="Phyllipe Lima" userId="afbdb2a7827722fd" providerId="LiveId" clId="{5E765AB2-BCF7-BA45-9072-7C1F0435E217}" dt="2020-08-04T00:22:44.266" v="5452" actId="1076"/>
          <ac:picMkLst>
            <pc:docMk/>
            <pc:sldMk cId="2743291067" sldId="514"/>
            <ac:picMk id="2" creationId="{A31CA1CE-AE7A-0844-8A5A-42B676A4AC38}"/>
          </ac:picMkLst>
        </pc:picChg>
        <pc:picChg chg="del mod modCrop">
          <ac:chgData name="Phyllipe Lima" userId="afbdb2a7827722fd" providerId="LiveId" clId="{5E765AB2-BCF7-BA45-9072-7C1F0435E217}" dt="2020-07-28T19:49:47.192" v="550" actId="478"/>
          <ac:picMkLst>
            <pc:docMk/>
            <pc:sldMk cId="2743291067" sldId="514"/>
            <ac:picMk id="3" creationId="{424C5026-58F1-A446-ABDD-4217C6AE2C84}"/>
          </ac:picMkLst>
        </pc:picChg>
        <pc:picChg chg="add del">
          <ac:chgData name="Phyllipe Lima" userId="afbdb2a7827722fd" providerId="LiveId" clId="{5E765AB2-BCF7-BA45-9072-7C1F0435E217}" dt="2020-07-28T19:37:12.313" v="498" actId="21"/>
          <ac:picMkLst>
            <pc:docMk/>
            <pc:sldMk cId="2743291067" sldId="514"/>
            <ac:picMk id="4" creationId="{1A43F6D7-F5C1-D245-A242-BD1A6C1AABF8}"/>
          </ac:picMkLst>
        </pc:picChg>
        <pc:picChg chg="del">
          <ac:chgData name="Phyllipe Lima" userId="afbdb2a7827722fd" providerId="LiveId" clId="{5E765AB2-BCF7-BA45-9072-7C1F0435E217}" dt="2020-07-23T13:50:11.582" v="33" actId="478"/>
          <ac:picMkLst>
            <pc:docMk/>
            <pc:sldMk cId="2743291067" sldId="514"/>
            <ac:picMk id="4" creationId="{1ABD951E-7DC0-8A4D-9227-20CA7A7A1087}"/>
          </ac:picMkLst>
        </pc:picChg>
        <pc:picChg chg="add del mod modCrop">
          <ac:chgData name="Phyllipe Lima" userId="afbdb2a7827722fd" providerId="LiveId" clId="{5E765AB2-BCF7-BA45-9072-7C1F0435E217}" dt="2020-07-28T19:49:48.306" v="552" actId="478"/>
          <ac:picMkLst>
            <pc:docMk/>
            <pc:sldMk cId="2743291067" sldId="514"/>
            <ac:picMk id="5" creationId="{0DA9D382-B44D-4940-91C0-40C09126BAC3}"/>
          </ac:picMkLst>
        </pc:picChg>
        <pc:picChg chg="add del mod">
          <ac:chgData name="Phyllipe Lima" userId="afbdb2a7827722fd" providerId="LiveId" clId="{5E765AB2-BCF7-BA45-9072-7C1F0435E217}" dt="2020-08-04T00:22:41.393" v="5450" actId="478"/>
          <ac:picMkLst>
            <pc:docMk/>
            <pc:sldMk cId="2743291067" sldId="514"/>
            <ac:picMk id="6" creationId="{0B1E2458-3678-E747-AF6B-971D0AE7CFB8}"/>
          </ac:picMkLst>
        </pc:picChg>
      </pc:sldChg>
      <pc:sldChg chg="modSp add mod">
        <pc:chgData name="Phyllipe Lima" userId="afbdb2a7827722fd" providerId="LiveId" clId="{5E765AB2-BCF7-BA45-9072-7C1F0435E217}" dt="2020-07-30T02:39:19.816" v="5434" actId="20577"/>
        <pc:sldMkLst>
          <pc:docMk/>
          <pc:sldMk cId="2209924113" sldId="515"/>
        </pc:sldMkLst>
        <pc:spChg chg="mod">
          <ac:chgData name="Phyllipe Lima" userId="afbdb2a7827722fd" providerId="LiveId" clId="{5E765AB2-BCF7-BA45-9072-7C1F0435E217}" dt="2020-07-30T02:39:19.816" v="5434" actId="20577"/>
          <ac:spMkLst>
            <pc:docMk/>
            <pc:sldMk cId="2209924113" sldId="515"/>
            <ac:spMk id="2" creationId="{00000000-0000-0000-0000-000000000000}"/>
          </ac:spMkLst>
        </pc:spChg>
      </pc:sldChg>
      <pc:sldChg chg="add del">
        <pc:chgData name="Phyllipe Lima" userId="afbdb2a7827722fd" providerId="LiveId" clId="{5E765AB2-BCF7-BA45-9072-7C1F0435E217}" dt="2020-07-23T13:49:09.362" v="12" actId="2696"/>
        <pc:sldMkLst>
          <pc:docMk/>
          <pc:sldMk cId="2224295244" sldId="516"/>
        </pc:sldMkLst>
      </pc:sldChg>
      <pc:sldChg chg="delSp add del mod">
        <pc:chgData name="Phyllipe Lima" userId="afbdb2a7827722fd" providerId="LiveId" clId="{5E765AB2-BCF7-BA45-9072-7C1F0435E217}" dt="2020-07-29T13:55:15.679" v="4988" actId="2696"/>
        <pc:sldMkLst>
          <pc:docMk/>
          <pc:sldMk cId="4226679258" sldId="516"/>
        </pc:sldMkLst>
        <pc:picChg chg="del">
          <ac:chgData name="Phyllipe Lima" userId="afbdb2a7827722fd" providerId="LiveId" clId="{5E765AB2-BCF7-BA45-9072-7C1F0435E217}" dt="2020-07-29T13:54:30.824" v="4987" actId="21"/>
          <ac:picMkLst>
            <pc:docMk/>
            <pc:sldMk cId="4226679258" sldId="516"/>
            <ac:picMk id="4" creationId="{1ABD951E-7DC0-8A4D-9227-20CA7A7A1087}"/>
          </ac:picMkLst>
        </pc:picChg>
      </pc:sldChg>
      <pc:sldChg chg="add del">
        <pc:chgData name="Phyllipe Lima" userId="afbdb2a7827722fd" providerId="LiveId" clId="{5E765AB2-BCF7-BA45-9072-7C1F0435E217}" dt="2020-07-28T19:46:12.847" v="512" actId="2696"/>
        <pc:sldMkLst>
          <pc:docMk/>
          <pc:sldMk cId="4127192843" sldId="517"/>
        </pc:sldMkLst>
      </pc:sldChg>
      <pc:sldChg chg="addSp delSp modSp add mod">
        <pc:chgData name="Phyllipe Lima" userId="afbdb2a7827722fd" providerId="LiveId" clId="{5E765AB2-BCF7-BA45-9072-7C1F0435E217}" dt="2020-08-04T00:25:36.026" v="5493" actId="1076"/>
        <pc:sldMkLst>
          <pc:docMk/>
          <pc:sldMk cId="504905373" sldId="518"/>
        </pc:sldMkLst>
        <pc:spChg chg="del">
          <ac:chgData name="Phyllipe Lima" userId="afbdb2a7827722fd" providerId="LiveId" clId="{5E765AB2-BCF7-BA45-9072-7C1F0435E217}" dt="2020-07-28T19:37:08.477" v="496" actId="478"/>
          <ac:spMkLst>
            <pc:docMk/>
            <pc:sldMk cId="504905373" sldId="518"/>
            <ac:spMk id="2" creationId="{76B0BE27-BEA0-0A40-9367-E8883DD84B77}"/>
          </ac:spMkLst>
        </pc:spChg>
        <pc:spChg chg="del">
          <ac:chgData name="Phyllipe Lima" userId="afbdb2a7827722fd" providerId="LiveId" clId="{5E765AB2-BCF7-BA45-9072-7C1F0435E217}" dt="2020-07-28T19:37:09.553" v="497" actId="478"/>
          <ac:spMkLst>
            <pc:docMk/>
            <pc:sldMk cId="504905373" sldId="518"/>
            <ac:spMk id="3" creationId="{BE118F94-A9D7-6B40-8E30-A60ED195180E}"/>
          </ac:spMkLst>
        </pc:spChg>
        <pc:spChg chg="del">
          <ac:chgData name="Phyllipe Lima" userId="afbdb2a7827722fd" providerId="LiveId" clId="{5E765AB2-BCF7-BA45-9072-7C1F0435E217}" dt="2020-07-28T19:37:18.116" v="500" actId="478"/>
          <ac:spMkLst>
            <pc:docMk/>
            <pc:sldMk cId="504905373" sldId="518"/>
            <ac:spMk id="4" creationId="{6C7D8FDD-E735-794A-9901-412EBAEE4BBF}"/>
          </ac:spMkLst>
        </pc:spChg>
        <pc:spChg chg="del">
          <ac:chgData name="Phyllipe Lima" userId="afbdb2a7827722fd" providerId="LiveId" clId="{5E765AB2-BCF7-BA45-9072-7C1F0435E217}" dt="2020-07-28T19:37:20.180" v="501" actId="478"/>
          <ac:spMkLst>
            <pc:docMk/>
            <pc:sldMk cId="504905373" sldId="518"/>
            <ac:spMk id="5" creationId="{CEEEA1A7-F7D5-B147-BC55-4042EA1F267F}"/>
          </ac:spMkLst>
        </pc:spChg>
        <pc:spChg chg="add mod">
          <ac:chgData name="Phyllipe Lima" userId="afbdb2a7827722fd" providerId="LiveId" clId="{5E765AB2-BCF7-BA45-9072-7C1F0435E217}" dt="2020-08-04T00:25:36.026" v="5493" actId="1076"/>
          <ac:spMkLst>
            <pc:docMk/>
            <pc:sldMk cId="504905373" sldId="518"/>
            <ac:spMk id="7" creationId="{CCA3F81D-8CEB-0743-9AD7-B8177888F154}"/>
          </ac:spMkLst>
        </pc:spChg>
        <pc:picChg chg="add mod">
          <ac:chgData name="Phyllipe Lima" userId="afbdb2a7827722fd" providerId="LiveId" clId="{5E765AB2-BCF7-BA45-9072-7C1F0435E217}" dt="2020-08-04T00:25:27.070" v="5486" actId="1076"/>
          <ac:picMkLst>
            <pc:docMk/>
            <pc:sldMk cId="504905373" sldId="518"/>
            <ac:picMk id="2" creationId="{96C1777E-31A4-1144-8222-B5E6EC626A76}"/>
          </ac:picMkLst>
        </pc:picChg>
        <pc:picChg chg="add del mod modCrop">
          <ac:chgData name="Phyllipe Lima" userId="afbdb2a7827722fd" providerId="LiveId" clId="{5E765AB2-BCF7-BA45-9072-7C1F0435E217}" dt="2020-08-04T00:25:21.601" v="5482" actId="478"/>
          <ac:picMkLst>
            <pc:docMk/>
            <pc:sldMk cId="504905373" sldId="518"/>
            <ac:picMk id="6" creationId="{375CC82A-91C6-9B4D-9586-94D5C5EFCAF1}"/>
          </ac:picMkLst>
        </pc:picChg>
      </pc:sldChg>
      <pc:sldChg chg="add del">
        <pc:chgData name="Phyllipe Lima" userId="afbdb2a7827722fd" providerId="LiveId" clId="{5E765AB2-BCF7-BA45-9072-7C1F0435E217}" dt="2020-07-29T13:55:31.245" v="4989" actId="2696"/>
        <pc:sldMkLst>
          <pc:docMk/>
          <pc:sldMk cId="119619676" sldId="519"/>
        </pc:sldMkLst>
      </pc:sldChg>
      <pc:sldChg chg="addSp delSp modSp add mod modNotesTx">
        <pc:chgData name="Phyllipe Lima" userId="afbdb2a7827722fd" providerId="LiveId" clId="{5E765AB2-BCF7-BA45-9072-7C1F0435E217}" dt="2020-08-04T00:23:13.417" v="5457" actId="1076"/>
        <pc:sldMkLst>
          <pc:docMk/>
          <pc:sldMk cId="3467810443" sldId="520"/>
        </pc:sldMkLst>
        <pc:spChg chg="mod">
          <ac:chgData name="Phyllipe Lima" userId="afbdb2a7827722fd" providerId="LiveId" clId="{5E765AB2-BCF7-BA45-9072-7C1F0435E217}" dt="2020-07-28T19:56:50.689" v="854" actId="1076"/>
          <ac:spMkLst>
            <pc:docMk/>
            <pc:sldMk cId="3467810443" sldId="520"/>
            <ac:spMk id="7" creationId="{6F13922B-5305-2F47-9CD5-DBC2B38E228C}"/>
          </ac:spMkLst>
        </pc:spChg>
        <pc:spChg chg="add mod">
          <ac:chgData name="Phyllipe Lima" userId="afbdb2a7827722fd" providerId="LiveId" clId="{5E765AB2-BCF7-BA45-9072-7C1F0435E217}" dt="2020-07-28T19:58:43.902" v="881" actId="1076"/>
          <ac:spMkLst>
            <pc:docMk/>
            <pc:sldMk cId="3467810443" sldId="520"/>
            <ac:spMk id="8" creationId="{53001823-57A2-B548-AEB8-99516449492B}"/>
          </ac:spMkLst>
        </pc:spChg>
        <pc:spChg chg="add mod">
          <ac:chgData name="Phyllipe Lima" userId="afbdb2a7827722fd" providerId="LiveId" clId="{5E765AB2-BCF7-BA45-9072-7C1F0435E217}" dt="2020-07-28T19:58:54.676" v="893" actId="20577"/>
          <ac:spMkLst>
            <pc:docMk/>
            <pc:sldMk cId="3467810443" sldId="520"/>
            <ac:spMk id="9" creationId="{2325D737-474E-1547-A558-47299D9BA513}"/>
          </ac:spMkLst>
        </pc:spChg>
        <pc:picChg chg="add mod modCrop">
          <ac:chgData name="Phyllipe Lima" userId="afbdb2a7827722fd" providerId="LiveId" clId="{5E765AB2-BCF7-BA45-9072-7C1F0435E217}" dt="2020-07-28T19:56:48.657" v="853" actId="1076"/>
          <ac:picMkLst>
            <pc:docMk/>
            <pc:sldMk cId="3467810443" sldId="520"/>
            <ac:picMk id="2" creationId="{9D078648-BF4F-F640-B936-157D239B3F85}"/>
          </ac:picMkLst>
        </pc:picChg>
        <pc:picChg chg="add mod">
          <ac:chgData name="Phyllipe Lima" userId="afbdb2a7827722fd" providerId="LiveId" clId="{5E765AB2-BCF7-BA45-9072-7C1F0435E217}" dt="2020-07-28T19:58:41.278" v="880" actId="1076"/>
          <ac:picMkLst>
            <pc:docMk/>
            <pc:sldMk cId="3467810443" sldId="520"/>
            <ac:picMk id="3" creationId="{D900DDED-51F8-1C44-97B4-384283BA1F43}"/>
          </ac:picMkLst>
        </pc:picChg>
        <pc:picChg chg="add del mod">
          <ac:chgData name="Phyllipe Lima" userId="afbdb2a7827722fd" providerId="LiveId" clId="{5E765AB2-BCF7-BA45-9072-7C1F0435E217}" dt="2020-08-04T00:23:07.994" v="5454" actId="478"/>
          <ac:picMkLst>
            <pc:docMk/>
            <pc:sldMk cId="3467810443" sldId="520"/>
            <ac:picMk id="4" creationId="{DBA8079C-8E55-DC44-AC6C-E59943E76294}"/>
          </ac:picMkLst>
        </pc:picChg>
        <pc:picChg chg="add mod">
          <ac:chgData name="Phyllipe Lima" userId="afbdb2a7827722fd" providerId="LiveId" clId="{5E765AB2-BCF7-BA45-9072-7C1F0435E217}" dt="2020-08-04T00:23:13.417" v="5457" actId="1076"/>
          <ac:picMkLst>
            <pc:docMk/>
            <pc:sldMk cId="3467810443" sldId="520"/>
            <ac:picMk id="5" creationId="{52BD5782-3EB9-5546-90EE-D56470660E7A}"/>
          </ac:picMkLst>
        </pc:picChg>
        <pc:picChg chg="del">
          <ac:chgData name="Phyllipe Lima" userId="afbdb2a7827722fd" providerId="LiveId" clId="{5E765AB2-BCF7-BA45-9072-7C1F0435E217}" dt="2020-07-28T19:55:48.775" v="829" actId="478"/>
          <ac:picMkLst>
            <pc:docMk/>
            <pc:sldMk cId="3467810443" sldId="520"/>
            <ac:picMk id="6" creationId="{0B1E2458-3678-E747-AF6B-971D0AE7CFB8}"/>
          </ac:picMkLst>
        </pc:picChg>
      </pc:sldChg>
      <pc:sldChg chg="addSp delSp modSp add mod">
        <pc:chgData name="Phyllipe Lima" userId="afbdb2a7827722fd" providerId="LiveId" clId="{5E765AB2-BCF7-BA45-9072-7C1F0435E217}" dt="2020-08-04T00:34:32.041" v="5641" actId="478"/>
        <pc:sldMkLst>
          <pc:docMk/>
          <pc:sldMk cId="1779640574" sldId="521"/>
        </pc:sldMkLst>
        <pc:spChg chg="del mod">
          <ac:chgData name="Phyllipe Lima" userId="afbdb2a7827722fd" providerId="LiveId" clId="{5E765AB2-BCF7-BA45-9072-7C1F0435E217}" dt="2020-08-04T00:34:31.307" v="5640" actId="478"/>
          <ac:spMkLst>
            <pc:docMk/>
            <pc:sldMk cId="1779640574" sldId="521"/>
            <ac:spMk id="2" creationId="{E55F7B15-40AC-134C-9BEB-BA7C8B812E27}"/>
          </ac:spMkLst>
        </pc:spChg>
        <pc:picChg chg="del mod">
          <ac:chgData name="Phyllipe Lima" userId="afbdb2a7827722fd" providerId="LiveId" clId="{5E765AB2-BCF7-BA45-9072-7C1F0435E217}" dt="2020-08-04T00:24:06.995" v="5462" actId="478"/>
          <ac:picMkLst>
            <pc:docMk/>
            <pc:sldMk cId="1779640574" sldId="521"/>
            <ac:picMk id="3" creationId="{424C5026-58F1-A446-ABDD-4217C6AE2C84}"/>
          </ac:picMkLst>
        </pc:picChg>
        <pc:picChg chg="add mod">
          <ac:chgData name="Phyllipe Lima" userId="afbdb2a7827722fd" providerId="LiveId" clId="{5E765AB2-BCF7-BA45-9072-7C1F0435E217}" dt="2020-08-04T00:24:47.852" v="5475" actId="1076"/>
          <ac:picMkLst>
            <pc:docMk/>
            <pc:sldMk cId="1779640574" sldId="521"/>
            <ac:picMk id="4" creationId="{DFDB402E-0C7C-2C4A-8589-649518A656DB}"/>
          </ac:picMkLst>
        </pc:picChg>
        <pc:picChg chg="del mod">
          <ac:chgData name="Phyllipe Lima" userId="afbdb2a7827722fd" providerId="LiveId" clId="{5E765AB2-BCF7-BA45-9072-7C1F0435E217}" dt="2020-08-04T00:24:43.236" v="5471" actId="478"/>
          <ac:picMkLst>
            <pc:docMk/>
            <pc:sldMk cId="1779640574" sldId="521"/>
            <ac:picMk id="5" creationId="{0DA9D382-B44D-4940-91C0-40C09126BAC3}"/>
          </ac:picMkLst>
        </pc:picChg>
        <pc:picChg chg="add del mod">
          <ac:chgData name="Phyllipe Lima" userId="afbdb2a7827722fd" providerId="LiveId" clId="{5E765AB2-BCF7-BA45-9072-7C1F0435E217}" dt="2020-08-04T00:34:32.041" v="5641" actId="478"/>
          <ac:picMkLst>
            <pc:docMk/>
            <pc:sldMk cId="1779640574" sldId="521"/>
            <ac:picMk id="6" creationId="{1A5CB3FC-5459-4A47-B449-38D7A4E41A3E}"/>
          </ac:picMkLst>
        </pc:picChg>
      </pc:sldChg>
      <pc:sldChg chg="add del">
        <pc:chgData name="Phyllipe Lima" userId="afbdb2a7827722fd" providerId="LiveId" clId="{5E765AB2-BCF7-BA45-9072-7C1F0435E217}" dt="2020-07-29T13:42:14.405" v="4782" actId="2696"/>
        <pc:sldMkLst>
          <pc:docMk/>
          <pc:sldMk cId="1794779577" sldId="522"/>
        </pc:sldMkLst>
      </pc:sldChg>
      <pc:sldChg chg="addSp delSp modSp add mod">
        <pc:chgData name="Phyllipe Lima" userId="afbdb2a7827722fd" providerId="LiveId" clId="{5E765AB2-BCF7-BA45-9072-7C1F0435E217}" dt="2020-08-20T14:09:53.128" v="5988" actId="20577"/>
        <pc:sldMkLst>
          <pc:docMk/>
          <pc:sldMk cId="1651696307" sldId="523"/>
        </pc:sldMkLst>
        <pc:spChg chg="add del mod">
          <ac:chgData name="Phyllipe Lima" userId="afbdb2a7827722fd" providerId="LiveId" clId="{5E765AB2-BCF7-BA45-9072-7C1F0435E217}" dt="2020-07-28T23:29:06.379" v="1455" actId="21"/>
          <ac:spMkLst>
            <pc:docMk/>
            <pc:sldMk cId="1651696307" sldId="523"/>
            <ac:spMk id="2" creationId="{35DE3A38-C9DF-6044-990C-3DD4D3DF14E2}"/>
          </ac:spMkLst>
        </pc:spChg>
        <pc:spChg chg="add mod">
          <ac:chgData name="Phyllipe Lima" userId="afbdb2a7827722fd" providerId="LiveId" clId="{5E765AB2-BCF7-BA45-9072-7C1F0435E217}" dt="2020-08-20T14:09:53.128" v="5988" actId="20577"/>
          <ac:spMkLst>
            <pc:docMk/>
            <pc:sldMk cId="1651696307" sldId="523"/>
            <ac:spMk id="5" creationId="{2618CC49-AD92-7340-BDFD-77A0C787AA91}"/>
          </ac:spMkLst>
        </pc:spChg>
        <pc:spChg chg="del mod">
          <ac:chgData name="Phyllipe Lima" userId="afbdb2a7827722fd" providerId="LiveId" clId="{5E765AB2-BCF7-BA45-9072-7C1F0435E217}" dt="2020-07-28T23:43:26.342" v="1555" actId="478"/>
          <ac:spMkLst>
            <pc:docMk/>
            <pc:sldMk cId="1651696307" sldId="523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8T23:34:07.267" v="1554" actId="1076"/>
          <ac:picMkLst>
            <pc:docMk/>
            <pc:sldMk cId="1651696307" sldId="523"/>
            <ac:picMk id="4" creationId="{9FC98A43-3CB2-1443-93CC-0C46802955BE}"/>
          </ac:picMkLst>
        </pc:picChg>
        <pc:picChg chg="add del mod">
          <ac:chgData name="Phyllipe Lima" userId="afbdb2a7827722fd" providerId="LiveId" clId="{5E765AB2-BCF7-BA45-9072-7C1F0435E217}" dt="2020-07-29T13:33:49.482" v="4599" actId="21"/>
          <ac:picMkLst>
            <pc:docMk/>
            <pc:sldMk cId="1651696307" sldId="523"/>
            <ac:picMk id="6" creationId="{EB472461-EF5F-1D48-B6AA-7C30CA807D2C}"/>
          </ac:picMkLst>
        </pc:picChg>
      </pc:sldChg>
      <pc:sldChg chg="modSp add del mod">
        <pc:chgData name="Phyllipe Lima" userId="afbdb2a7827722fd" providerId="LiveId" clId="{5E765AB2-BCF7-BA45-9072-7C1F0435E217}" dt="2020-07-29T01:03:18.011" v="3388" actId="2696"/>
        <pc:sldMkLst>
          <pc:docMk/>
          <pc:sldMk cId="1863814859" sldId="524"/>
        </pc:sldMkLst>
        <pc:spChg chg="mod">
          <ac:chgData name="Phyllipe Lima" userId="afbdb2a7827722fd" providerId="LiveId" clId="{5E765AB2-BCF7-BA45-9072-7C1F0435E217}" dt="2020-07-28T22:34:10.815" v="948" actId="20577"/>
          <ac:spMkLst>
            <pc:docMk/>
            <pc:sldMk cId="1863814859" sldId="524"/>
            <ac:spMk id="11" creationId="{AFADB7B4-3742-B841-94AC-BCB11F4A2904}"/>
          </ac:spMkLst>
        </pc:spChg>
      </pc:sldChg>
      <pc:sldChg chg="addSp modSp add mod">
        <pc:chgData name="Phyllipe Lima" userId="afbdb2a7827722fd" providerId="LiveId" clId="{5E765AB2-BCF7-BA45-9072-7C1F0435E217}" dt="2020-07-29T01:04:01.353" v="3393" actId="1076"/>
        <pc:sldMkLst>
          <pc:docMk/>
          <pc:sldMk cId="3133928436" sldId="524"/>
        </pc:sldMkLst>
        <pc:picChg chg="add mod modCrop">
          <ac:chgData name="Phyllipe Lima" userId="afbdb2a7827722fd" providerId="LiveId" clId="{5E765AB2-BCF7-BA45-9072-7C1F0435E217}" dt="2020-07-29T01:04:01.353" v="3393" actId="1076"/>
          <ac:picMkLst>
            <pc:docMk/>
            <pc:sldMk cId="3133928436" sldId="524"/>
            <ac:picMk id="2" creationId="{8FD4D7F1-491B-C144-811B-51963105377C}"/>
          </ac:picMkLst>
        </pc:picChg>
      </pc:sldChg>
      <pc:sldChg chg="modSp add del mod">
        <pc:chgData name="Phyllipe Lima" userId="afbdb2a7827722fd" providerId="LiveId" clId="{5E765AB2-BCF7-BA45-9072-7C1F0435E217}" dt="2020-07-29T01:02:53.321" v="3386" actId="2696"/>
        <pc:sldMkLst>
          <pc:docMk/>
          <pc:sldMk cId="648667571" sldId="525"/>
        </pc:sldMkLst>
        <pc:spChg chg="mod">
          <ac:chgData name="Phyllipe Lima" userId="afbdb2a7827722fd" providerId="LiveId" clId="{5E765AB2-BCF7-BA45-9072-7C1F0435E217}" dt="2020-07-28T22:34:36.496" v="961" actId="20577"/>
          <ac:spMkLst>
            <pc:docMk/>
            <pc:sldMk cId="648667571" sldId="525"/>
            <ac:spMk id="11" creationId="{AFADB7B4-3742-B841-94AC-BCB11F4A2904}"/>
          </ac:spMkLst>
        </pc:spChg>
      </pc:sldChg>
      <pc:sldChg chg="addSp delSp modSp add mod">
        <pc:chgData name="Phyllipe Lima" userId="afbdb2a7827722fd" providerId="LiveId" clId="{5E765AB2-BCF7-BA45-9072-7C1F0435E217}" dt="2020-08-04T00:32:24.506" v="5600" actId="14100"/>
        <pc:sldMkLst>
          <pc:docMk/>
          <pc:sldMk cId="3863039175" sldId="526"/>
        </pc:sldMkLst>
        <pc:spChg chg="add mod">
          <ac:chgData name="Phyllipe Lima" userId="afbdb2a7827722fd" providerId="LiveId" clId="{5E765AB2-BCF7-BA45-9072-7C1F0435E217}" dt="2020-07-29T12:52:33.862" v="3739" actId="1076"/>
          <ac:spMkLst>
            <pc:docMk/>
            <pc:sldMk cId="3863039175" sldId="526"/>
            <ac:spMk id="7" creationId="{2FD052B9-4132-B243-85D6-D41795EF350E}"/>
          </ac:spMkLst>
        </pc:spChg>
        <pc:spChg chg="add mod">
          <ac:chgData name="Phyllipe Lima" userId="afbdb2a7827722fd" providerId="LiveId" clId="{5E765AB2-BCF7-BA45-9072-7C1F0435E217}" dt="2020-07-29T12:52:53.222" v="3755" actId="1076"/>
          <ac:spMkLst>
            <pc:docMk/>
            <pc:sldMk cId="3863039175" sldId="526"/>
            <ac:spMk id="8" creationId="{B95F1C92-96DC-2647-91AA-6F4B712060A5}"/>
          </ac:spMkLst>
        </pc:spChg>
        <pc:spChg chg="add mod">
          <ac:chgData name="Phyllipe Lima" userId="afbdb2a7827722fd" providerId="LiveId" clId="{5E765AB2-BCF7-BA45-9072-7C1F0435E217}" dt="2020-07-29T13:41:07.344" v="4776" actId="1076"/>
          <ac:spMkLst>
            <pc:docMk/>
            <pc:sldMk cId="3863039175" sldId="526"/>
            <ac:spMk id="9" creationId="{FAB6F3B9-CA05-E041-BEE4-0E29843FF652}"/>
          </ac:spMkLst>
        </pc:spChg>
        <pc:spChg chg="mod">
          <ac:chgData name="Phyllipe Lima" userId="afbdb2a7827722fd" providerId="LiveId" clId="{5E765AB2-BCF7-BA45-9072-7C1F0435E217}" dt="2020-07-28T22:34:45.121" v="976" actId="20577"/>
          <ac:spMkLst>
            <pc:docMk/>
            <pc:sldMk cId="3863039175" sldId="526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8-04T00:31:28.297" v="5584" actId="1076"/>
          <ac:picMkLst>
            <pc:docMk/>
            <pc:sldMk cId="3863039175" sldId="526"/>
            <ac:picMk id="2" creationId="{8960E1FC-5F04-474A-907F-B4D1A890D214}"/>
          </ac:picMkLst>
        </pc:picChg>
        <pc:picChg chg="add del mod">
          <ac:chgData name="Phyllipe Lima" userId="afbdb2a7827722fd" providerId="LiveId" clId="{5E765AB2-BCF7-BA45-9072-7C1F0435E217}" dt="2020-07-29T01:01:42.871" v="3382" actId="478"/>
          <ac:picMkLst>
            <pc:docMk/>
            <pc:sldMk cId="3863039175" sldId="526"/>
            <ac:picMk id="2" creationId="{B5E15A28-E3C2-5B43-BBE2-D3F4D23F0A72}"/>
          </ac:picMkLst>
        </pc:picChg>
        <pc:picChg chg="add del mod modCrop">
          <ac:chgData name="Phyllipe Lima" userId="afbdb2a7827722fd" providerId="LiveId" clId="{5E765AB2-BCF7-BA45-9072-7C1F0435E217}" dt="2020-08-04T00:32:12.225" v="5597" actId="478"/>
          <ac:picMkLst>
            <pc:docMk/>
            <pc:sldMk cId="3863039175" sldId="526"/>
            <ac:picMk id="3" creationId="{E0D73E88-DB4D-2542-AAB9-334501E7EDDE}"/>
          </ac:picMkLst>
        </pc:picChg>
        <pc:picChg chg="add del mod modCrop">
          <ac:chgData name="Phyllipe Lima" userId="afbdb2a7827722fd" providerId="LiveId" clId="{5E765AB2-BCF7-BA45-9072-7C1F0435E217}" dt="2020-08-04T00:31:22.667" v="5581" actId="478"/>
          <ac:picMkLst>
            <pc:docMk/>
            <pc:sldMk cId="3863039175" sldId="526"/>
            <ac:picMk id="4" creationId="{05F5FD4C-3173-C447-932F-2A0037DF56BD}"/>
          </ac:picMkLst>
        </pc:picChg>
        <pc:picChg chg="add del mod modCrop">
          <ac:chgData name="Phyllipe Lima" userId="afbdb2a7827722fd" providerId="LiveId" clId="{5E765AB2-BCF7-BA45-9072-7C1F0435E217}" dt="2020-08-04T00:31:50.459" v="5590" actId="478"/>
          <ac:picMkLst>
            <pc:docMk/>
            <pc:sldMk cId="3863039175" sldId="526"/>
            <ac:picMk id="5" creationId="{80B4B694-D8EF-5646-AFCB-6AE9D30F16EB}"/>
          </ac:picMkLst>
        </pc:picChg>
        <pc:picChg chg="add mod">
          <ac:chgData name="Phyllipe Lima" userId="afbdb2a7827722fd" providerId="LiveId" clId="{5E765AB2-BCF7-BA45-9072-7C1F0435E217}" dt="2020-08-04T00:31:55.717" v="5593" actId="1076"/>
          <ac:picMkLst>
            <pc:docMk/>
            <pc:sldMk cId="3863039175" sldId="526"/>
            <ac:picMk id="6" creationId="{5B506DB9-27FB-FF48-9483-E4D0CA894D5C}"/>
          </ac:picMkLst>
        </pc:picChg>
        <pc:picChg chg="add mod">
          <ac:chgData name="Phyllipe Lima" userId="afbdb2a7827722fd" providerId="LiveId" clId="{5E765AB2-BCF7-BA45-9072-7C1F0435E217}" dt="2020-08-04T00:32:24.506" v="5600" actId="14100"/>
          <ac:picMkLst>
            <pc:docMk/>
            <pc:sldMk cId="3863039175" sldId="526"/>
            <ac:picMk id="10" creationId="{02268EA7-7156-E543-8579-63C488E520F8}"/>
          </ac:picMkLst>
        </pc:picChg>
      </pc:sldChg>
      <pc:sldChg chg="addSp delSp modSp add mod">
        <pc:chgData name="Phyllipe Lima" userId="afbdb2a7827722fd" providerId="LiveId" clId="{5E765AB2-BCF7-BA45-9072-7C1F0435E217}" dt="2020-07-29T13:16:13.347" v="4269" actId="6549"/>
        <pc:sldMkLst>
          <pc:docMk/>
          <pc:sldMk cId="2385331909" sldId="527"/>
        </pc:sldMkLst>
        <pc:spChg chg="add mod">
          <ac:chgData name="Phyllipe Lima" userId="afbdb2a7827722fd" providerId="LiveId" clId="{5E765AB2-BCF7-BA45-9072-7C1F0435E217}" dt="2020-07-29T13:12:32.077" v="4054" actId="1076"/>
          <ac:spMkLst>
            <pc:docMk/>
            <pc:sldMk cId="2385331909" sldId="527"/>
            <ac:spMk id="3" creationId="{B913C902-43E7-6F4B-AC44-E12D12E646B3}"/>
          </ac:spMkLst>
        </pc:spChg>
        <pc:spChg chg="mod">
          <ac:chgData name="Phyllipe Lima" userId="afbdb2a7827722fd" providerId="LiveId" clId="{5E765AB2-BCF7-BA45-9072-7C1F0435E217}" dt="2020-07-29T13:16:13.347" v="4269" actId="6549"/>
          <ac:spMkLst>
            <pc:docMk/>
            <pc:sldMk cId="2385331909" sldId="527"/>
            <ac:spMk id="11" creationId="{AFADB7B4-3742-B841-94AC-BCB11F4A2904}"/>
          </ac:spMkLst>
        </pc:spChg>
        <pc:spChg chg="add mod">
          <ac:chgData name="Phyllipe Lima" userId="afbdb2a7827722fd" providerId="LiveId" clId="{5E765AB2-BCF7-BA45-9072-7C1F0435E217}" dt="2020-07-29T13:15:27.885" v="4162" actId="403"/>
          <ac:spMkLst>
            <pc:docMk/>
            <pc:sldMk cId="2385331909" sldId="527"/>
            <ac:spMk id="15" creationId="{C582B0C2-9D8D-A943-B4B6-2797E64518CA}"/>
          </ac:spMkLst>
        </pc:spChg>
        <pc:spChg chg="add mod">
          <ac:chgData name="Phyllipe Lima" userId="afbdb2a7827722fd" providerId="LiveId" clId="{5E765AB2-BCF7-BA45-9072-7C1F0435E217}" dt="2020-07-29T13:15:31.422" v="4165" actId="20577"/>
          <ac:spMkLst>
            <pc:docMk/>
            <pc:sldMk cId="2385331909" sldId="527"/>
            <ac:spMk id="16" creationId="{D7995984-18C0-7A48-A67C-A2EFE4E6CDBE}"/>
          </ac:spMkLst>
        </pc:spChg>
        <pc:picChg chg="add del mod">
          <ac:chgData name="Phyllipe Lima" userId="afbdb2a7827722fd" providerId="LiveId" clId="{5E765AB2-BCF7-BA45-9072-7C1F0435E217}" dt="2020-07-29T13:11:29.363" v="4050" actId="478"/>
          <ac:picMkLst>
            <pc:docMk/>
            <pc:sldMk cId="2385331909" sldId="527"/>
            <ac:picMk id="2" creationId="{B9F9AB67-033E-AC40-9243-20CF38680685}"/>
          </ac:picMkLst>
        </pc:picChg>
        <pc:picChg chg="add mod">
          <ac:chgData name="Phyllipe Lima" userId="afbdb2a7827722fd" providerId="LiveId" clId="{5E765AB2-BCF7-BA45-9072-7C1F0435E217}" dt="2020-07-29T13:13:21.195" v="4071" actId="1076"/>
          <ac:picMkLst>
            <pc:docMk/>
            <pc:sldMk cId="2385331909" sldId="527"/>
            <ac:picMk id="4" creationId="{E49EDD3E-FA68-4F4E-8A4C-91192F31E99C}"/>
          </ac:picMkLst>
        </pc:picChg>
        <pc:cxnChg chg="add del mod">
          <ac:chgData name="Phyllipe Lima" userId="afbdb2a7827722fd" providerId="LiveId" clId="{5E765AB2-BCF7-BA45-9072-7C1F0435E217}" dt="2020-07-29T13:13:56.023" v="4116" actId="478"/>
          <ac:cxnSpMkLst>
            <pc:docMk/>
            <pc:sldMk cId="2385331909" sldId="527"/>
            <ac:cxnSpMk id="6" creationId="{A657797B-06EB-F948-BDA3-A8B138AAEB65}"/>
          </ac:cxnSpMkLst>
        </pc:cxnChg>
        <pc:cxnChg chg="add mod">
          <ac:chgData name="Phyllipe Lima" userId="afbdb2a7827722fd" providerId="LiveId" clId="{5E765AB2-BCF7-BA45-9072-7C1F0435E217}" dt="2020-07-29T13:14:41.633" v="4124" actId="14100"/>
          <ac:cxnSpMkLst>
            <pc:docMk/>
            <pc:sldMk cId="2385331909" sldId="527"/>
            <ac:cxnSpMk id="10" creationId="{9631036C-67F2-EB4C-9CFC-DAE7F477C0A2}"/>
          </ac:cxnSpMkLst>
        </pc:cxnChg>
        <pc:cxnChg chg="add mod">
          <ac:chgData name="Phyllipe Lima" userId="afbdb2a7827722fd" providerId="LiveId" clId="{5E765AB2-BCF7-BA45-9072-7C1F0435E217}" dt="2020-07-29T13:14:45.457" v="4126" actId="1076"/>
          <ac:cxnSpMkLst>
            <pc:docMk/>
            <pc:sldMk cId="2385331909" sldId="527"/>
            <ac:cxnSpMk id="14" creationId="{59761DB5-61B0-1C4A-B669-48EFEC273138}"/>
          </ac:cxnSpMkLst>
        </pc:cxnChg>
      </pc:sldChg>
      <pc:sldChg chg="addSp delSp modSp add del mod">
        <pc:chgData name="Phyllipe Lima" userId="afbdb2a7827722fd" providerId="LiveId" clId="{5E765AB2-BCF7-BA45-9072-7C1F0435E217}" dt="2020-07-29T13:40:02.539" v="4736" actId="2696"/>
        <pc:sldMkLst>
          <pc:docMk/>
          <pc:sldMk cId="3383406627" sldId="528"/>
        </pc:sldMkLst>
        <pc:spChg chg="mod">
          <ac:chgData name="Phyllipe Lima" userId="afbdb2a7827722fd" providerId="LiveId" clId="{5E765AB2-BCF7-BA45-9072-7C1F0435E217}" dt="2020-07-28T22:35:10.036" v="1007" actId="20577"/>
          <ac:spMkLst>
            <pc:docMk/>
            <pc:sldMk cId="3383406627" sldId="528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7-29T13:18:48.464" v="4353" actId="478"/>
          <ac:picMkLst>
            <pc:docMk/>
            <pc:sldMk cId="3383406627" sldId="528"/>
            <ac:picMk id="2" creationId="{DBAA1DCE-ED2F-6441-9839-1A1CD900BB57}"/>
          </ac:picMkLst>
        </pc:picChg>
      </pc:sldChg>
      <pc:sldChg chg="modSp add del mod">
        <pc:chgData name="Phyllipe Lima" userId="afbdb2a7827722fd" providerId="LiveId" clId="{5E765AB2-BCF7-BA45-9072-7C1F0435E217}" dt="2020-07-29T01:03:02.976" v="3387" actId="2696"/>
        <pc:sldMkLst>
          <pc:docMk/>
          <pc:sldMk cId="1845468534" sldId="529"/>
        </pc:sldMkLst>
        <pc:spChg chg="mod">
          <ac:chgData name="Phyllipe Lima" userId="afbdb2a7827722fd" providerId="LiveId" clId="{5E765AB2-BCF7-BA45-9072-7C1F0435E217}" dt="2020-07-28T22:35:37.173" v="1045" actId="20577"/>
          <ac:spMkLst>
            <pc:docMk/>
            <pc:sldMk cId="1845468534" sldId="529"/>
            <ac:spMk id="11" creationId="{AFADB7B4-3742-B841-94AC-BCB11F4A2904}"/>
          </ac:spMkLst>
        </pc:spChg>
      </pc:sldChg>
      <pc:sldChg chg="addSp modSp add mod ord">
        <pc:chgData name="Phyllipe Lima" userId="afbdb2a7827722fd" providerId="LiveId" clId="{5E765AB2-BCF7-BA45-9072-7C1F0435E217}" dt="2020-07-29T00:08:14.539" v="2504" actId="114"/>
        <pc:sldMkLst>
          <pc:docMk/>
          <pc:sldMk cId="3302746936" sldId="530"/>
        </pc:sldMkLst>
        <pc:spChg chg="mod">
          <ac:chgData name="Phyllipe Lima" userId="afbdb2a7827722fd" providerId="LiveId" clId="{5E765AB2-BCF7-BA45-9072-7C1F0435E217}" dt="2020-07-29T00:08:14.539" v="2504" actId="114"/>
          <ac:spMkLst>
            <pc:docMk/>
            <pc:sldMk cId="3302746936" sldId="530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9T00:04:26.100" v="1968" actId="14100"/>
          <ac:picMkLst>
            <pc:docMk/>
            <pc:sldMk cId="3302746936" sldId="530"/>
            <ac:picMk id="2" creationId="{E38B3FA6-AC49-2045-B5C4-C0920B90296A}"/>
          </ac:picMkLst>
        </pc:picChg>
      </pc:sldChg>
      <pc:sldChg chg="addSp delSp modSp add mod">
        <pc:chgData name="Phyllipe Lima" userId="afbdb2a7827722fd" providerId="LiveId" clId="{5E765AB2-BCF7-BA45-9072-7C1F0435E217}" dt="2020-08-08T18:01:00.608" v="5819" actId="1076"/>
        <pc:sldMkLst>
          <pc:docMk/>
          <pc:sldMk cId="596250498" sldId="531"/>
        </pc:sldMkLst>
        <pc:spChg chg="mod">
          <ac:chgData name="Phyllipe Lima" userId="afbdb2a7827722fd" providerId="LiveId" clId="{5E765AB2-BCF7-BA45-9072-7C1F0435E217}" dt="2020-07-29T13:33:46.030" v="4598" actId="20577"/>
          <ac:spMkLst>
            <pc:docMk/>
            <pc:sldMk cId="596250498" sldId="531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9T13:33:25.865" v="4587" actId="21"/>
          <ac:picMkLst>
            <pc:docMk/>
            <pc:sldMk cId="596250498" sldId="531"/>
            <ac:picMk id="2" creationId="{DFF1E29F-D830-9B41-AA8B-F236CCEE407C}"/>
          </ac:picMkLst>
        </pc:picChg>
        <pc:picChg chg="add mod modCrop">
          <ac:chgData name="Phyllipe Lima" userId="afbdb2a7827722fd" providerId="LiveId" clId="{5E765AB2-BCF7-BA45-9072-7C1F0435E217}" dt="2020-08-08T18:01:00.608" v="5819" actId="1076"/>
          <ac:picMkLst>
            <pc:docMk/>
            <pc:sldMk cId="596250498" sldId="531"/>
            <ac:picMk id="4" creationId="{C4A934D0-839D-2546-8888-2842F7A7192B}"/>
          </ac:picMkLst>
        </pc:picChg>
      </pc:sldChg>
      <pc:sldChg chg="addSp modSp add del mod ord">
        <pc:chgData name="Phyllipe Lima" userId="afbdb2a7827722fd" providerId="LiveId" clId="{5E765AB2-BCF7-BA45-9072-7C1F0435E217}" dt="2020-07-29T13:29:13.808" v="4379" actId="2696"/>
        <pc:sldMkLst>
          <pc:docMk/>
          <pc:sldMk cId="1576931784" sldId="531"/>
        </pc:sldMkLst>
        <pc:spChg chg="mod">
          <ac:chgData name="Phyllipe Lima" userId="afbdb2a7827722fd" providerId="LiveId" clId="{5E765AB2-BCF7-BA45-9072-7C1F0435E217}" dt="2020-07-29T13:19:27.699" v="4369" actId="20577"/>
          <ac:spMkLst>
            <pc:docMk/>
            <pc:sldMk cId="1576931784" sldId="531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7-29T13:28:55.436" v="4371" actId="1076"/>
          <ac:picMkLst>
            <pc:docMk/>
            <pc:sldMk cId="1576931784" sldId="531"/>
            <ac:picMk id="2" creationId="{DFF1E29F-D830-9B41-AA8B-F236CCEE407C}"/>
          </ac:picMkLst>
        </pc:picChg>
      </pc:sldChg>
      <pc:sldChg chg="addSp modSp add mod">
        <pc:chgData name="Phyllipe Lima" userId="afbdb2a7827722fd" providerId="LiveId" clId="{5E765AB2-BCF7-BA45-9072-7C1F0435E217}" dt="2020-08-20T14:17:27.028" v="6014" actId="20577"/>
        <pc:sldMkLst>
          <pc:docMk/>
          <pc:sldMk cId="1961808393" sldId="532"/>
        </pc:sldMkLst>
        <pc:spChg chg="mod">
          <ac:chgData name="Phyllipe Lima" userId="afbdb2a7827722fd" providerId="LiveId" clId="{5E765AB2-BCF7-BA45-9072-7C1F0435E217}" dt="2020-08-20T14:17:27.028" v="6014" actId="20577"/>
          <ac:spMkLst>
            <pc:docMk/>
            <pc:sldMk cId="1961808393" sldId="532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9T12:48:45.526" v="3693" actId="14100"/>
          <ac:picMkLst>
            <pc:docMk/>
            <pc:sldMk cId="1961808393" sldId="532"/>
            <ac:picMk id="2" creationId="{2904ABEE-CB25-0542-BF56-1DE04C1A60A0}"/>
          </ac:picMkLst>
        </pc:picChg>
      </pc:sldChg>
      <pc:sldChg chg="addSp modSp add mod">
        <pc:chgData name="Phyllipe Lima" userId="afbdb2a7827722fd" providerId="LiveId" clId="{5E765AB2-BCF7-BA45-9072-7C1F0435E217}" dt="2020-08-08T17:59:52.520" v="5817" actId="1076"/>
        <pc:sldMkLst>
          <pc:docMk/>
          <pc:sldMk cId="370337097" sldId="533"/>
        </pc:sldMkLst>
        <pc:spChg chg="add mod">
          <ac:chgData name="Phyllipe Lima" userId="afbdb2a7827722fd" providerId="LiveId" clId="{5E765AB2-BCF7-BA45-9072-7C1F0435E217}" dt="2020-08-08T17:59:52.520" v="5817" actId="1076"/>
          <ac:spMkLst>
            <pc:docMk/>
            <pc:sldMk cId="370337097" sldId="533"/>
            <ac:spMk id="7" creationId="{40D23D1D-4811-A24B-9A1D-1F8E5FC1EF35}"/>
          </ac:spMkLst>
        </pc:spChg>
        <pc:spChg chg="mod">
          <ac:chgData name="Phyllipe Lima" userId="afbdb2a7827722fd" providerId="LiveId" clId="{5E765AB2-BCF7-BA45-9072-7C1F0435E217}" dt="2020-07-28T23:26:23.535" v="1451" actId="20577"/>
          <ac:spMkLst>
            <pc:docMk/>
            <pc:sldMk cId="370337097" sldId="533"/>
            <ac:spMk id="11" creationId="{AFADB7B4-3742-B841-94AC-BCB11F4A2904}"/>
          </ac:spMkLst>
        </pc:spChg>
        <pc:picChg chg="mod modCrop">
          <ac:chgData name="Phyllipe Lima" userId="afbdb2a7827722fd" providerId="LiveId" clId="{5E765AB2-BCF7-BA45-9072-7C1F0435E217}" dt="2020-08-08T17:59:50.008" v="5816" actId="1076"/>
          <ac:picMkLst>
            <pc:docMk/>
            <pc:sldMk cId="370337097" sldId="533"/>
            <ac:picMk id="6" creationId="{CE8DA581-ACB6-364F-9F33-A422B3090F13}"/>
          </ac:picMkLst>
        </pc:picChg>
      </pc:sldChg>
      <pc:sldChg chg="addSp delSp modSp add mod">
        <pc:chgData name="Phyllipe Lima" userId="afbdb2a7827722fd" providerId="LiveId" clId="{5E765AB2-BCF7-BA45-9072-7C1F0435E217}" dt="2020-08-20T14:06:01.225" v="5987" actId="1076"/>
        <pc:sldMkLst>
          <pc:docMk/>
          <pc:sldMk cId="4126494388" sldId="534"/>
        </pc:sldMkLst>
        <pc:spChg chg="add mod">
          <ac:chgData name="Phyllipe Lima" userId="afbdb2a7827722fd" providerId="LiveId" clId="{5E765AB2-BCF7-BA45-9072-7C1F0435E217}" dt="2020-07-28T23:32:52.980" v="1548" actId="14100"/>
          <ac:spMkLst>
            <pc:docMk/>
            <pc:sldMk cId="4126494388" sldId="534"/>
            <ac:spMk id="3" creationId="{5F2EEF3E-F239-AD40-AC86-CE94A6B0A223}"/>
          </ac:spMkLst>
        </pc:spChg>
        <pc:spChg chg="del">
          <ac:chgData name="Phyllipe Lima" userId="afbdb2a7827722fd" providerId="LiveId" clId="{5E765AB2-BCF7-BA45-9072-7C1F0435E217}" dt="2020-07-28T23:29:44.055" v="1466" actId="478"/>
          <ac:spMkLst>
            <pc:docMk/>
            <pc:sldMk cId="4126494388" sldId="534"/>
            <ac:spMk id="4" creationId="{7787AA38-9A01-6644-8974-B5010B39A3F2}"/>
          </ac:spMkLst>
        </pc:spChg>
        <pc:spChg chg="add mod">
          <ac:chgData name="Phyllipe Lima" userId="afbdb2a7827722fd" providerId="LiveId" clId="{5E765AB2-BCF7-BA45-9072-7C1F0435E217}" dt="2020-07-29T00:37:23.902" v="2662" actId="14100"/>
          <ac:spMkLst>
            <pc:docMk/>
            <pc:sldMk cId="4126494388" sldId="534"/>
            <ac:spMk id="5" creationId="{118FE978-4CBE-5E46-810D-8D541ACD60D6}"/>
          </ac:spMkLst>
        </pc:spChg>
        <pc:spChg chg="add del mod">
          <ac:chgData name="Phyllipe Lima" userId="afbdb2a7827722fd" providerId="LiveId" clId="{5E765AB2-BCF7-BA45-9072-7C1F0435E217}" dt="2020-07-28T23:29:47.508" v="1469"/>
          <ac:spMkLst>
            <pc:docMk/>
            <pc:sldMk cId="4126494388" sldId="534"/>
            <ac:spMk id="7" creationId="{0FF15BA9-0597-2247-A494-57021F3E4EE9}"/>
          </ac:spMkLst>
        </pc:spChg>
        <pc:spChg chg="mod">
          <ac:chgData name="Phyllipe Lima" userId="afbdb2a7827722fd" providerId="LiveId" clId="{5E765AB2-BCF7-BA45-9072-7C1F0435E217}" dt="2020-07-28T23:33:31.530" v="1552" actId="114"/>
          <ac:spMkLst>
            <pc:docMk/>
            <pc:sldMk cId="4126494388" sldId="534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8T23:29:44.637" v="1467" actId="478"/>
          <ac:picMkLst>
            <pc:docMk/>
            <pc:sldMk cId="4126494388" sldId="534"/>
            <ac:picMk id="2" creationId="{C700A600-3BF5-BE49-A2D9-FD69F8149E90}"/>
          </ac:picMkLst>
        </pc:picChg>
        <pc:picChg chg="del">
          <ac:chgData name="Phyllipe Lima" userId="afbdb2a7827722fd" providerId="LiveId" clId="{5E765AB2-BCF7-BA45-9072-7C1F0435E217}" dt="2020-07-28T23:29:43.233" v="1465" actId="478"/>
          <ac:picMkLst>
            <pc:docMk/>
            <pc:sldMk cId="4126494388" sldId="534"/>
            <ac:picMk id="6" creationId="{CE8DA581-ACB6-364F-9F33-A422B3090F13}"/>
          </ac:picMkLst>
        </pc:picChg>
        <pc:picChg chg="add mod">
          <ac:chgData name="Phyllipe Lima" userId="afbdb2a7827722fd" providerId="LiveId" clId="{5E765AB2-BCF7-BA45-9072-7C1F0435E217}" dt="2020-08-04T00:27:52.250" v="5532" actId="1076"/>
          <ac:picMkLst>
            <pc:docMk/>
            <pc:sldMk cId="4126494388" sldId="534"/>
            <ac:picMk id="7" creationId="{1F2FFCAF-E610-E847-A110-33BD22769E61}"/>
          </ac:picMkLst>
        </pc:picChg>
        <pc:picChg chg="add del mod">
          <ac:chgData name="Phyllipe Lima" userId="afbdb2a7827722fd" providerId="LiveId" clId="{5E765AB2-BCF7-BA45-9072-7C1F0435E217}" dt="2020-08-04T00:27:40.654" v="5527" actId="478"/>
          <ac:picMkLst>
            <pc:docMk/>
            <pc:sldMk cId="4126494388" sldId="534"/>
            <ac:picMk id="8" creationId="{E037098E-BB94-DC4E-B7E2-3CE164969720}"/>
          </ac:picMkLst>
        </pc:picChg>
        <pc:picChg chg="add mod">
          <ac:chgData name="Phyllipe Lima" userId="afbdb2a7827722fd" providerId="LiveId" clId="{5E765AB2-BCF7-BA45-9072-7C1F0435E217}" dt="2020-08-20T14:06:01.225" v="5987" actId="1076"/>
          <ac:picMkLst>
            <pc:docMk/>
            <pc:sldMk cId="4126494388" sldId="534"/>
            <ac:picMk id="9" creationId="{134E4D23-771B-364A-A6DE-F2AC480E6E61}"/>
          </ac:picMkLst>
        </pc:picChg>
      </pc:sldChg>
      <pc:sldChg chg="addSp delSp modSp add mod">
        <pc:chgData name="Phyllipe Lima" userId="afbdb2a7827722fd" providerId="LiveId" clId="{5E765AB2-BCF7-BA45-9072-7C1F0435E217}" dt="2020-08-04T00:36:52.041" v="5669" actId="20577"/>
        <pc:sldMkLst>
          <pc:docMk/>
          <pc:sldMk cId="2958601270" sldId="535"/>
        </pc:sldMkLst>
        <pc:spChg chg="add mod">
          <ac:chgData name="Phyllipe Lima" userId="afbdb2a7827722fd" providerId="LiveId" clId="{5E765AB2-BCF7-BA45-9072-7C1F0435E217}" dt="2020-07-28T23:55:32.309" v="1943" actId="1076"/>
          <ac:spMkLst>
            <pc:docMk/>
            <pc:sldMk cId="2958601270" sldId="535"/>
            <ac:spMk id="6" creationId="{0C37082C-544F-6C49-B36C-8B4D48B81BCC}"/>
          </ac:spMkLst>
        </pc:spChg>
        <pc:spChg chg="add mod">
          <ac:chgData name="Phyllipe Lima" userId="afbdb2a7827722fd" providerId="LiveId" clId="{5E765AB2-BCF7-BA45-9072-7C1F0435E217}" dt="2020-08-04T00:36:52.041" v="5669" actId="20577"/>
          <ac:spMkLst>
            <pc:docMk/>
            <pc:sldMk cId="2958601270" sldId="535"/>
            <ac:spMk id="8" creationId="{8BD08CE0-3556-1E4C-AC37-077512A9FA7C}"/>
          </ac:spMkLst>
        </pc:spChg>
        <pc:spChg chg="add mod">
          <ac:chgData name="Phyllipe Lima" userId="afbdb2a7827722fd" providerId="LiveId" clId="{5E765AB2-BCF7-BA45-9072-7C1F0435E217}" dt="2020-08-04T00:36:11.129" v="5656" actId="1076"/>
          <ac:spMkLst>
            <pc:docMk/>
            <pc:sldMk cId="2958601270" sldId="535"/>
            <ac:spMk id="9" creationId="{FC05A798-4D90-144C-8CB2-652023DC0597}"/>
          </ac:spMkLst>
        </pc:spChg>
        <pc:picChg chg="del">
          <ac:chgData name="Phyllipe Lima" userId="afbdb2a7827722fd" providerId="LiveId" clId="{5E765AB2-BCF7-BA45-9072-7C1F0435E217}" dt="2020-07-28T23:54:47.523" v="1933" actId="478"/>
          <ac:picMkLst>
            <pc:docMk/>
            <pc:sldMk cId="2958601270" sldId="535"/>
            <ac:picMk id="2" creationId="{E38B3FA6-AC49-2045-B5C4-C0920B90296A}"/>
          </ac:picMkLst>
        </pc:picChg>
        <pc:picChg chg="add mod">
          <ac:chgData name="Phyllipe Lima" userId="afbdb2a7827722fd" providerId="LiveId" clId="{5E765AB2-BCF7-BA45-9072-7C1F0435E217}" dt="2020-07-28T23:55:22.365" v="1938" actId="14100"/>
          <ac:picMkLst>
            <pc:docMk/>
            <pc:sldMk cId="2958601270" sldId="535"/>
            <ac:picMk id="3" creationId="{C9EE8BD9-FE98-FC4D-A0F4-18FDF8C3011D}"/>
          </ac:picMkLst>
        </pc:picChg>
        <pc:picChg chg="add mod">
          <ac:chgData name="Phyllipe Lima" userId="afbdb2a7827722fd" providerId="LiveId" clId="{5E765AB2-BCF7-BA45-9072-7C1F0435E217}" dt="2020-07-29T01:00:36.299" v="3379" actId="1076"/>
          <ac:picMkLst>
            <pc:docMk/>
            <pc:sldMk cId="2958601270" sldId="535"/>
            <ac:picMk id="4" creationId="{EFA52C32-1000-9D47-A007-D2B0314EC449}"/>
          </ac:picMkLst>
        </pc:picChg>
        <pc:picChg chg="add mod modCrop">
          <ac:chgData name="Phyllipe Lima" userId="afbdb2a7827722fd" providerId="LiveId" clId="{5E765AB2-BCF7-BA45-9072-7C1F0435E217}" dt="2020-08-04T00:36:02.211" v="5652" actId="14100"/>
          <ac:picMkLst>
            <pc:docMk/>
            <pc:sldMk cId="2958601270" sldId="535"/>
            <ac:picMk id="5" creationId="{C55A7815-8E75-7E47-A8D5-AC738A59C2FD}"/>
          </ac:picMkLst>
        </pc:picChg>
      </pc:sldChg>
      <pc:sldChg chg="addSp delSp modSp add mod">
        <pc:chgData name="Phyllipe Lima" userId="afbdb2a7827722fd" providerId="LiveId" clId="{5E765AB2-BCF7-BA45-9072-7C1F0435E217}" dt="2020-08-04T00:29:26.571" v="5562" actId="1076"/>
        <pc:sldMkLst>
          <pc:docMk/>
          <pc:sldMk cId="3823777668" sldId="536"/>
        </pc:sldMkLst>
        <pc:spChg chg="add mod">
          <ac:chgData name="Phyllipe Lima" userId="afbdb2a7827722fd" providerId="LiveId" clId="{5E765AB2-BCF7-BA45-9072-7C1F0435E217}" dt="2020-07-29T12:49:22.844" v="3699" actId="1076"/>
          <ac:spMkLst>
            <pc:docMk/>
            <pc:sldMk cId="3823777668" sldId="536"/>
            <ac:spMk id="7" creationId="{1360A9A4-A3D6-D94C-B254-A60D56B60D4E}"/>
          </ac:spMkLst>
        </pc:spChg>
        <pc:spChg chg="add mod">
          <ac:chgData name="Phyllipe Lima" userId="afbdb2a7827722fd" providerId="LiveId" clId="{5E765AB2-BCF7-BA45-9072-7C1F0435E217}" dt="2020-07-29T12:49:17.805" v="3697" actId="14100"/>
          <ac:spMkLst>
            <pc:docMk/>
            <pc:sldMk cId="3823777668" sldId="536"/>
            <ac:spMk id="8" creationId="{6F6C082B-6790-774F-9500-0EEAC3EF4812}"/>
          </ac:spMkLst>
        </pc:spChg>
        <pc:spChg chg="mod">
          <ac:chgData name="Phyllipe Lima" userId="afbdb2a7827722fd" providerId="LiveId" clId="{5E765AB2-BCF7-BA45-9072-7C1F0435E217}" dt="2020-07-29T00:48:24.582" v="3026" actId="20577"/>
          <ac:spMkLst>
            <pc:docMk/>
            <pc:sldMk cId="3823777668" sldId="536"/>
            <ac:spMk id="11" creationId="{AFADB7B4-3742-B841-94AC-BCB11F4A2904}"/>
          </ac:spMkLst>
        </pc:spChg>
        <pc:picChg chg="add mod">
          <ac:chgData name="Phyllipe Lima" userId="afbdb2a7827722fd" providerId="LiveId" clId="{5E765AB2-BCF7-BA45-9072-7C1F0435E217}" dt="2020-08-04T00:28:47.894" v="5548" actId="1076"/>
          <ac:picMkLst>
            <pc:docMk/>
            <pc:sldMk cId="3823777668" sldId="536"/>
            <ac:picMk id="2" creationId="{3962B080-F7E0-F64F-B55A-E770617D3074}"/>
          </ac:picMkLst>
        </pc:picChg>
        <pc:picChg chg="del">
          <ac:chgData name="Phyllipe Lima" userId="afbdb2a7827722fd" providerId="LiveId" clId="{5E765AB2-BCF7-BA45-9072-7C1F0435E217}" dt="2020-07-29T00:08:24.848" v="2506" actId="478"/>
          <ac:picMkLst>
            <pc:docMk/>
            <pc:sldMk cId="3823777668" sldId="536"/>
            <ac:picMk id="2" creationId="{E38B3FA6-AC49-2045-B5C4-C0920B90296A}"/>
          </ac:picMkLst>
        </pc:picChg>
        <pc:picChg chg="add del mod modCrop">
          <ac:chgData name="Phyllipe Lima" userId="afbdb2a7827722fd" providerId="LiveId" clId="{5E765AB2-BCF7-BA45-9072-7C1F0435E217}" dt="2020-08-04T00:28:31.041" v="5542" actId="478"/>
          <ac:picMkLst>
            <pc:docMk/>
            <pc:sldMk cId="3823777668" sldId="536"/>
            <ac:picMk id="3" creationId="{2BC30B6F-D2FD-DD4D-B508-8FC74AF7F902}"/>
          </ac:picMkLst>
        </pc:picChg>
        <pc:picChg chg="add del mod">
          <ac:chgData name="Phyllipe Lima" userId="afbdb2a7827722fd" providerId="LiveId" clId="{5E765AB2-BCF7-BA45-9072-7C1F0435E217}" dt="2020-08-04T00:29:18.372" v="5557" actId="478"/>
          <ac:picMkLst>
            <pc:docMk/>
            <pc:sldMk cId="3823777668" sldId="536"/>
            <ac:picMk id="4" creationId="{2926CED0-2B4C-5448-A739-0717D0034860}"/>
          </ac:picMkLst>
        </pc:picChg>
        <pc:picChg chg="add mod">
          <ac:chgData name="Phyllipe Lima" userId="afbdb2a7827722fd" providerId="LiveId" clId="{5E765AB2-BCF7-BA45-9072-7C1F0435E217}" dt="2020-08-04T00:29:26.571" v="5562" actId="1076"/>
          <ac:picMkLst>
            <pc:docMk/>
            <pc:sldMk cId="3823777668" sldId="536"/>
            <ac:picMk id="5" creationId="{9F203738-D2B3-0B4E-AAA8-3B2B6551B265}"/>
          </ac:picMkLst>
        </pc:picChg>
        <pc:cxnChg chg="add del mod">
          <ac:chgData name="Phyllipe Lima" userId="afbdb2a7827722fd" providerId="LiveId" clId="{5E765AB2-BCF7-BA45-9072-7C1F0435E217}" dt="2020-07-29T00:53:35.168" v="3279" actId="478"/>
          <ac:cxnSpMkLst>
            <pc:docMk/>
            <pc:sldMk cId="3823777668" sldId="536"/>
            <ac:cxnSpMk id="6" creationId="{ECB146F1-1137-174B-8B08-16AD99A14DC8}"/>
          </ac:cxnSpMkLst>
        </pc:cxnChg>
      </pc:sldChg>
      <pc:sldChg chg="addSp delSp modSp add mod">
        <pc:chgData name="Phyllipe Lima" userId="afbdb2a7827722fd" providerId="LiveId" clId="{5E765AB2-BCF7-BA45-9072-7C1F0435E217}" dt="2020-08-04T00:29:49.342" v="5569" actId="14100"/>
        <pc:sldMkLst>
          <pc:docMk/>
          <pc:sldMk cId="3029890190" sldId="537"/>
        </pc:sldMkLst>
        <pc:spChg chg="add mod">
          <ac:chgData name="Phyllipe Lima" userId="afbdb2a7827722fd" providerId="LiveId" clId="{5E765AB2-BCF7-BA45-9072-7C1F0435E217}" dt="2020-07-29T00:59:33.884" v="3305" actId="1076"/>
          <ac:spMkLst>
            <pc:docMk/>
            <pc:sldMk cId="3029890190" sldId="537"/>
            <ac:spMk id="5" creationId="{58568995-5532-A541-BA0D-2DB5DC77E922}"/>
          </ac:spMkLst>
        </pc:spChg>
        <pc:spChg chg="add mod">
          <ac:chgData name="Phyllipe Lima" userId="afbdb2a7827722fd" providerId="LiveId" clId="{5E765AB2-BCF7-BA45-9072-7C1F0435E217}" dt="2020-07-29T00:59:58.252" v="3312" actId="14100"/>
          <ac:spMkLst>
            <pc:docMk/>
            <pc:sldMk cId="3029890190" sldId="537"/>
            <ac:spMk id="6" creationId="{13D563B2-86B5-A849-AF2A-D2D746DA3167}"/>
          </ac:spMkLst>
        </pc:spChg>
        <pc:spChg chg="mod">
          <ac:chgData name="Phyllipe Lima" userId="afbdb2a7827722fd" providerId="LiveId" clId="{5E765AB2-BCF7-BA45-9072-7C1F0435E217}" dt="2020-07-29T12:59:35.067" v="3774" actId="20577"/>
          <ac:spMkLst>
            <pc:docMk/>
            <pc:sldMk cId="3029890190" sldId="537"/>
            <ac:spMk id="11" creationId="{AFADB7B4-3742-B841-94AC-BCB11F4A2904}"/>
          </ac:spMkLst>
        </pc:spChg>
        <pc:picChg chg="add mod modCrop">
          <ac:chgData name="Phyllipe Lima" userId="afbdb2a7827722fd" providerId="LiveId" clId="{5E765AB2-BCF7-BA45-9072-7C1F0435E217}" dt="2020-07-29T00:59:30.524" v="3304" actId="14100"/>
          <ac:picMkLst>
            <pc:docMk/>
            <pc:sldMk cId="3029890190" sldId="537"/>
            <ac:picMk id="2" creationId="{046C3F41-FE4B-3141-8C3E-E60520ED3DDE}"/>
          </ac:picMkLst>
        </pc:picChg>
        <pc:picChg chg="del mod">
          <ac:chgData name="Phyllipe Lima" userId="afbdb2a7827722fd" providerId="LiveId" clId="{5E765AB2-BCF7-BA45-9072-7C1F0435E217}" dt="2020-08-04T00:29:36.377" v="5563" actId="478"/>
          <ac:picMkLst>
            <pc:docMk/>
            <pc:sldMk cId="3029890190" sldId="537"/>
            <ac:picMk id="3" creationId="{2BC30B6F-D2FD-DD4D-B508-8FC74AF7F902}"/>
          </ac:picMkLst>
        </pc:picChg>
        <pc:picChg chg="add mod">
          <ac:chgData name="Phyllipe Lima" userId="afbdb2a7827722fd" providerId="LiveId" clId="{5E765AB2-BCF7-BA45-9072-7C1F0435E217}" dt="2020-08-04T00:29:49.342" v="5569" actId="14100"/>
          <ac:picMkLst>
            <pc:docMk/>
            <pc:sldMk cId="3029890190" sldId="537"/>
            <ac:picMk id="7" creationId="{DD5DA3E4-E6DF-AC42-A80C-FE907DBE39BE}"/>
          </ac:picMkLst>
        </pc:picChg>
      </pc:sldChg>
      <pc:sldChg chg="addSp delSp modSp add del mod delAnim modAnim">
        <pc:chgData name="Phyllipe Lima" userId="afbdb2a7827722fd" providerId="LiveId" clId="{5E765AB2-BCF7-BA45-9072-7C1F0435E217}" dt="2020-08-20T14:19:44.683" v="6023" actId="1076"/>
        <pc:sldMkLst>
          <pc:docMk/>
          <pc:sldMk cId="1422005609" sldId="538"/>
        </pc:sldMkLst>
        <pc:spChg chg="add mod">
          <ac:chgData name="Phyllipe Lima" userId="afbdb2a7827722fd" providerId="LiveId" clId="{5E765AB2-BCF7-BA45-9072-7C1F0435E217}" dt="2020-08-20T14:19:44.683" v="6023" actId="1076"/>
          <ac:spMkLst>
            <pc:docMk/>
            <pc:sldMk cId="1422005609" sldId="538"/>
            <ac:spMk id="2" creationId="{09DE4E49-FB91-8F47-A9AE-CE7270191D09}"/>
          </ac:spMkLst>
        </pc:spChg>
        <pc:spChg chg="mod">
          <ac:chgData name="Phyllipe Lima" userId="afbdb2a7827722fd" providerId="LiveId" clId="{5E765AB2-BCF7-BA45-9072-7C1F0435E217}" dt="2020-07-29T13:09:28.994" v="4020" actId="20577"/>
          <ac:spMkLst>
            <pc:docMk/>
            <pc:sldMk cId="1422005609" sldId="538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7-29T13:08:55.476" v="3925" actId="478"/>
          <ac:picMkLst>
            <pc:docMk/>
            <pc:sldMk cId="1422005609" sldId="538"/>
            <ac:picMk id="2" creationId="{5E5912B9-3D5C-6242-A438-03E1D9B1C5BF}"/>
          </ac:picMkLst>
        </pc:picChg>
        <pc:picChg chg="add mod">
          <ac:chgData name="Phyllipe Lima" userId="afbdb2a7827722fd" providerId="LiveId" clId="{5E765AB2-BCF7-BA45-9072-7C1F0435E217}" dt="2020-08-20T14:19:24.948" v="6018" actId="1076"/>
          <ac:picMkLst>
            <pc:docMk/>
            <pc:sldMk cId="1422005609" sldId="538"/>
            <ac:picMk id="3" creationId="{4D085A2D-8013-7140-AE19-5A9B246A33A6}"/>
          </ac:picMkLst>
        </pc:picChg>
        <pc:picChg chg="add mod">
          <ac:chgData name="Phyllipe Lima" userId="afbdb2a7827722fd" providerId="LiveId" clId="{5E765AB2-BCF7-BA45-9072-7C1F0435E217}" dt="2020-08-20T14:19:40.036" v="6021" actId="1076"/>
          <ac:picMkLst>
            <pc:docMk/>
            <pc:sldMk cId="1422005609" sldId="538"/>
            <ac:picMk id="4" creationId="{D1D7AB6A-C62E-974C-AEA3-50BA1BEE4CD7}"/>
          </ac:picMkLst>
        </pc:picChg>
      </pc:sldChg>
      <pc:sldChg chg="delSp modSp add del mod modAnim">
        <pc:chgData name="Phyllipe Lima" userId="afbdb2a7827722fd" providerId="LiveId" clId="{5E765AB2-BCF7-BA45-9072-7C1F0435E217}" dt="2020-08-04T00:30:12.871" v="5571"/>
        <pc:sldMkLst>
          <pc:docMk/>
          <pc:sldMk cId="3656283450" sldId="539"/>
        </pc:sldMkLst>
        <pc:spChg chg="del">
          <ac:chgData name="Phyllipe Lima" userId="afbdb2a7827722fd" providerId="LiveId" clId="{5E765AB2-BCF7-BA45-9072-7C1F0435E217}" dt="2020-07-29T13:10:40.797" v="4030" actId="478"/>
          <ac:spMkLst>
            <pc:docMk/>
            <pc:sldMk cId="3656283450" sldId="539"/>
            <ac:spMk id="11" creationId="{AFADB7B4-3742-B841-94AC-BCB11F4A2904}"/>
          </ac:spMkLst>
        </pc:spChg>
        <pc:picChg chg="mod">
          <ac:chgData name="Phyllipe Lima" userId="afbdb2a7827722fd" providerId="LiveId" clId="{5E765AB2-BCF7-BA45-9072-7C1F0435E217}" dt="2020-07-29T13:10:46.625" v="4034" actId="1076"/>
          <ac:picMkLst>
            <pc:docMk/>
            <pc:sldMk cId="3656283450" sldId="539"/>
            <ac:picMk id="2" creationId="{5E5912B9-3D5C-6242-A438-03E1D9B1C5BF}"/>
          </ac:picMkLst>
        </pc:picChg>
      </pc:sldChg>
      <pc:sldChg chg="addSp delSp modSp add mod">
        <pc:chgData name="Phyllipe Lima" userId="afbdb2a7827722fd" providerId="LiveId" clId="{5E765AB2-BCF7-BA45-9072-7C1F0435E217}" dt="2020-08-20T14:22:15.526" v="6025" actId="1076"/>
        <pc:sldMkLst>
          <pc:docMk/>
          <pc:sldMk cId="2408567981" sldId="540"/>
        </pc:sldMkLst>
        <pc:spChg chg="mod">
          <ac:chgData name="Phyllipe Lima" userId="afbdb2a7827722fd" providerId="LiveId" clId="{5E765AB2-BCF7-BA45-9072-7C1F0435E217}" dt="2020-07-29T13:17:47.667" v="4318" actId="207"/>
          <ac:spMkLst>
            <pc:docMk/>
            <pc:sldMk cId="2408567981" sldId="540"/>
            <ac:spMk id="3" creationId="{B913C902-43E7-6F4B-AC44-E12D12E646B3}"/>
          </ac:spMkLst>
        </pc:spChg>
        <pc:spChg chg="mod">
          <ac:chgData name="Phyllipe Lima" userId="afbdb2a7827722fd" providerId="LiveId" clId="{5E765AB2-BCF7-BA45-9072-7C1F0435E217}" dt="2020-07-29T13:18:39.139" v="4352" actId="20577"/>
          <ac:spMkLst>
            <pc:docMk/>
            <pc:sldMk cId="2408567981" sldId="540"/>
            <ac:spMk id="11" creationId="{AFADB7B4-3742-B841-94AC-BCB11F4A2904}"/>
          </ac:spMkLst>
        </pc:spChg>
        <pc:spChg chg="mod">
          <ac:chgData name="Phyllipe Lima" userId="afbdb2a7827722fd" providerId="LiveId" clId="{5E765AB2-BCF7-BA45-9072-7C1F0435E217}" dt="2020-08-20T14:22:15.526" v="6025" actId="1076"/>
          <ac:spMkLst>
            <pc:docMk/>
            <pc:sldMk cId="2408567981" sldId="540"/>
            <ac:spMk id="16" creationId="{D7995984-18C0-7A48-A67C-A2EFE4E6CDBE}"/>
          </ac:spMkLst>
        </pc:spChg>
        <pc:picChg chg="add mod">
          <ac:chgData name="Phyllipe Lima" userId="afbdb2a7827722fd" providerId="LiveId" clId="{5E765AB2-BCF7-BA45-9072-7C1F0435E217}" dt="2020-07-29T13:18:27.588" v="4322" actId="1076"/>
          <ac:picMkLst>
            <pc:docMk/>
            <pc:sldMk cId="2408567981" sldId="540"/>
            <ac:picMk id="2" creationId="{40F7311F-A928-9349-A9E3-E86A2CD4F7CD}"/>
          </ac:picMkLst>
        </pc:picChg>
        <pc:picChg chg="del">
          <ac:chgData name="Phyllipe Lima" userId="afbdb2a7827722fd" providerId="LiveId" clId="{5E765AB2-BCF7-BA45-9072-7C1F0435E217}" dt="2020-07-29T13:18:21.653" v="4319" actId="478"/>
          <ac:picMkLst>
            <pc:docMk/>
            <pc:sldMk cId="2408567981" sldId="540"/>
            <ac:picMk id="4" creationId="{E49EDD3E-FA68-4F4E-8A4C-91192F31E99C}"/>
          </ac:picMkLst>
        </pc:picChg>
      </pc:sldChg>
      <pc:sldChg chg="add del">
        <pc:chgData name="Phyllipe Lima" userId="afbdb2a7827722fd" providerId="LiveId" clId="{5E765AB2-BCF7-BA45-9072-7C1F0435E217}" dt="2020-07-29T13:40:04.445" v="4737" actId="2696"/>
        <pc:sldMkLst>
          <pc:docMk/>
          <pc:sldMk cId="1512551806" sldId="541"/>
        </pc:sldMkLst>
      </pc:sldChg>
      <pc:sldChg chg="modSp add mod">
        <pc:chgData name="Phyllipe Lima" userId="afbdb2a7827722fd" providerId="LiveId" clId="{5E765AB2-BCF7-BA45-9072-7C1F0435E217}" dt="2020-08-20T14:16:22.788" v="5993" actId="20577"/>
        <pc:sldMkLst>
          <pc:docMk/>
          <pc:sldMk cId="2193298396" sldId="542"/>
        </pc:sldMkLst>
        <pc:spChg chg="mod">
          <ac:chgData name="Phyllipe Lima" userId="afbdb2a7827722fd" providerId="LiveId" clId="{5E765AB2-BCF7-BA45-9072-7C1F0435E217}" dt="2020-08-20T14:16:22.788" v="5993" actId="20577"/>
          <ac:spMkLst>
            <pc:docMk/>
            <pc:sldMk cId="2193298396" sldId="542"/>
            <ac:spMk id="11" creationId="{AFADB7B4-3742-B841-94AC-BCB11F4A2904}"/>
          </ac:spMkLst>
        </pc:spChg>
      </pc:sldChg>
      <pc:sldChg chg="addSp delSp modSp add mod">
        <pc:chgData name="Phyllipe Lima" userId="afbdb2a7827722fd" providerId="LiveId" clId="{5E765AB2-BCF7-BA45-9072-7C1F0435E217}" dt="2020-07-29T13:40:45.301" v="4750" actId="1076"/>
        <pc:sldMkLst>
          <pc:docMk/>
          <pc:sldMk cId="664963" sldId="543"/>
        </pc:sldMkLst>
        <pc:spChg chg="mod">
          <ac:chgData name="Phyllipe Lima" userId="afbdb2a7827722fd" providerId="LiveId" clId="{5E765AB2-BCF7-BA45-9072-7C1F0435E217}" dt="2020-07-29T13:40:30.289" v="4744" actId="20577"/>
          <ac:spMkLst>
            <pc:docMk/>
            <pc:sldMk cId="664963" sldId="543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7-29T13:40:26.868" v="4740" actId="478"/>
          <ac:picMkLst>
            <pc:docMk/>
            <pc:sldMk cId="664963" sldId="543"/>
            <ac:picMk id="2" creationId="{2904ABEE-CB25-0542-BF56-1DE04C1A60A0}"/>
          </ac:picMkLst>
        </pc:picChg>
        <pc:picChg chg="add mod">
          <ac:chgData name="Phyllipe Lima" userId="afbdb2a7827722fd" providerId="LiveId" clId="{5E765AB2-BCF7-BA45-9072-7C1F0435E217}" dt="2020-07-29T13:40:45.301" v="4750" actId="1076"/>
          <ac:picMkLst>
            <pc:docMk/>
            <pc:sldMk cId="664963" sldId="543"/>
            <ac:picMk id="4" creationId="{FCB861FD-47BD-684A-9C8C-DE4692092A59}"/>
          </ac:picMkLst>
        </pc:picChg>
      </pc:sldChg>
      <pc:sldChg chg="addSp delSp modSp add mod ord setBg">
        <pc:chgData name="Phyllipe Lima" userId="afbdb2a7827722fd" providerId="LiveId" clId="{5E765AB2-BCF7-BA45-9072-7C1F0435E217}" dt="2020-08-20T15:25:06.419" v="6032" actId="12"/>
        <pc:sldMkLst>
          <pc:docMk/>
          <pc:sldMk cId="858764389" sldId="544"/>
        </pc:sldMkLst>
        <pc:spChg chg="del">
          <ac:chgData name="Phyllipe Lima" userId="afbdb2a7827722fd" providerId="LiveId" clId="{5E765AB2-BCF7-BA45-9072-7C1F0435E217}" dt="2020-07-29T13:43:24.143" v="4894" actId="478"/>
          <ac:spMkLst>
            <pc:docMk/>
            <pc:sldMk cId="858764389" sldId="544"/>
            <ac:spMk id="7" creationId="{2FD052B9-4132-B243-85D6-D41795EF350E}"/>
          </ac:spMkLst>
        </pc:spChg>
        <pc:spChg chg="del">
          <ac:chgData name="Phyllipe Lima" userId="afbdb2a7827722fd" providerId="LiveId" clId="{5E765AB2-BCF7-BA45-9072-7C1F0435E217}" dt="2020-07-29T13:43:22.583" v="4892" actId="478"/>
          <ac:spMkLst>
            <pc:docMk/>
            <pc:sldMk cId="858764389" sldId="544"/>
            <ac:spMk id="8" creationId="{B95F1C92-96DC-2647-91AA-6F4B712060A5}"/>
          </ac:spMkLst>
        </pc:spChg>
        <pc:spChg chg="del">
          <ac:chgData name="Phyllipe Lima" userId="afbdb2a7827722fd" providerId="LiveId" clId="{5E765AB2-BCF7-BA45-9072-7C1F0435E217}" dt="2020-07-29T13:43:20.969" v="4890" actId="478"/>
          <ac:spMkLst>
            <pc:docMk/>
            <pc:sldMk cId="858764389" sldId="544"/>
            <ac:spMk id="9" creationId="{FAB6F3B9-CA05-E041-BEE4-0E29843FF652}"/>
          </ac:spMkLst>
        </pc:spChg>
        <pc:spChg chg="mod ord">
          <ac:chgData name="Phyllipe Lima" userId="afbdb2a7827722fd" providerId="LiveId" clId="{5E765AB2-BCF7-BA45-9072-7C1F0435E217}" dt="2020-08-20T15:25:06.419" v="6032" actId="12"/>
          <ac:spMkLst>
            <pc:docMk/>
            <pc:sldMk cId="858764389" sldId="544"/>
            <ac:spMk id="11" creationId="{AFADB7B4-3742-B841-94AC-BCB11F4A2904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16" creationId="{55666830-9A19-4E01-8505-D6C7F9AC5665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18" creationId="{AE9FC877-7FB6-4D22-9988-35420644E202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0" creationId="{E41809D1-F12E-46BB-B804-5F209D325E8B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2" creationId="{AF2F604E-43BE-4DC3-B983-E071523364F8}"/>
          </ac:spMkLst>
        </pc:spChg>
        <pc:spChg chg="add">
          <ac:chgData name="Phyllipe Lima" userId="afbdb2a7827722fd" providerId="LiveId" clId="{5E765AB2-BCF7-BA45-9072-7C1F0435E217}" dt="2020-08-20T15:22:32.719" v="6027" actId="26606"/>
          <ac:spMkLst>
            <pc:docMk/>
            <pc:sldMk cId="858764389" sldId="544"/>
            <ac:spMk id="24" creationId="{08C9B587-E65E-4B52-B37C-ABEBB6E87928}"/>
          </ac:spMkLst>
        </pc:spChg>
        <pc:picChg chg="add mod">
          <ac:chgData name="Phyllipe Lima" userId="afbdb2a7827722fd" providerId="LiveId" clId="{5E765AB2-BCF7-BA45-9072-7C1F0435E217}" dt="2020-08-20T15:22:36.667" v="6028" actId="27614"/>
          <ac:picMkLst>
            <pc:docMk/>
            <pc:sldMk cId="858764389" sldId="544"/>
            <ac:picMk id="2" creationId="{2EC1323B-2B5A-ED4D-81E4-685DCB57218B}"/>
          </ac:picMkLst>
        </pc:picChg>
        <pc:picChg chg="del">
          <ac:chgData name="Phyllipe Lima" userId="afbdb2a7827722fd" providerId="LiveId" clId="{5E765AB2-BCF7-BA45-9072-7C1F0435E217}" dt="2020-07-29T13:43:19.654" v="4889" actId="478"/>
          <ac:picMkLst>
            <pc:docMk/>
            <pc:sldMk cId="858764389" sldId="544"/>
            <ac:picMk id="3" creationId="{E0D73E88-DB4D-2542-AAB9-334501E7EDDE}"/>
          </ac:picMkLst>
        </pc:picChg>
        <pc:picChg chg="del">
          <ac:chgData name="Phyllipe Lima" userId="afbdb2a7827722fd" providerId="LiveId" clId="{5E765AB2-BCF7-BA45-9072-7C1F0435E217}" dt="2020-07-29T13:43:21.411" v="4891" actId="478"/>
          <ac:picMkLst>
            <pc:docMk/>
            <pc:sldMk cId="858764389" sldId="544"/>
            <ac:picMk id="4" creationId="{05F5FD4C-3173-C447-932F-2A0037DF56BD}"/>
          </ac:picMkLst>
        </pc:picChg>
        <pc:picChg chg="del">
          <ac:chgData name="Phyllipe Lima" userId="afbdb2a7827722fd" providerId="LiveId" clId="{5E765AB2-BCF7-BA45-9072-7C1F0435E217}" dt="2020-07-29T13:43:23.089" v="4893" actId="478"/>
          <ac:picMkLst>
            <pc:docMk/>
            <pc:sldMk cId="858764389" sldId="544"/>
            <ac:picMk id="5" creationId="{80B4B694-D8EF-5646-AFCB-6AE9D30F16EB}"/>
          </ac:picMkLst>
        </pc:picChg>
      </pc:sldChg>
      <pc:sldChg chg="addSp delSp modSp add mod">
        <pc:chgData name="Phyllipe Lima" userId="afbdb2a7827722fd" providerId="LiveId" clId="{5E765AB2-BCF7-BA45-9072-7C1F0435E217}" dt="2020-08-20T13:45:12.837" v="5978" actId="14100"/>
        <pc:sldMkLst>
          <pc:docMk/>
          <pc:sldMk cId="3419187096" sldId="545"/>
        </pc:sldMkLst>
        <pc:spChg chg="add mod">
          <ac:chgData name="Phyllipe Lima" userId="afbdb2a7827722fd" providerId="LiveId" clId="{5E765AB2-BCF7-BA45-9072-7C1F0435E217}" dt="2020-08-20T13:45:12.837" v="5978" actId="14100"/>
          <ac:spMkLst>
            <pc:docMk/>
            <pc:sldMk cId="3419187096" sldId="545"/>
            <ac:spMk id="5" creationId="{7690514E-CA78-F247-A974-7DDA5B0991BE}"/>
          </ac:spMkLst>
        </pc:spChg>
        <pc:spChg chg="mod">
          <ac:chgData name="Phyllipe Lima" userId="afbdb2a7827722fd" providerId="LiveId" clId="{5E765AB2-BCF7-BA45-9072-7C1F0435E217}" dt="2020-07-29T13:44:22.594" v="4970" actId="20577"/>
          <ac:spMkLst>
            <pc:docMk/>
            <pc:sldMk cId="3419187096" sldId="545"/>
            <ac:spMk id="11" creationId="{AFADB7B4-3742-B841-94AC-BCB11F4A2904}"/>
          </ac:spMkLst>
        </pc:spChg>
        <pc:picChg chg="add del mod">
          <ac:chgData name="Phyllipe Lima" userId="afbdb2a7827722fd" providerId="LiveId" clId="{5E765AB2-BCF7-BA45-9072-7C1F0435E217}" dt="2020-08-04T00:32:48.593" v="5605" actId="478"/>
          <ac:picMkLst>
            <pc:docMk/>
            <pc:sldMk cId="3419187096" sldId="545"/>
            <ac:picMk id="2" creationId="{10357F7E-DDB7-8743-BD5E-D6E4C3587206}"/>
          </ac:picMkLst>
        </pc:picChg>
        <pc:picChg chg="add mod">
          <ac:chgData name="Phyllipe Lima" userId="afbdb2a7827722fd" providerId="LiveId" clId="{5E765AB2-BCF7-BA45-9072-7C1F0435E217}" dt="2020-08-04T00:32:53.047" v="5608" actId="1076"/>
          <ac:picMkLst>
            <pc:docMk/>
            <pc:sldMk cId="3419187096" sldId="545"/>
            <ac:picMk id="3" creationId="{955FA48C-CB7C-3546-BEC5-66FC4FA1FE19}"/>
          </ac:picMkLst>
        </pc:picChg>
        <pc:picChg chg="add mod modCrop">
          <ac:chgData name="Phyllipe Lima" userId="afbdb2a7827722fd" providerId="LiveId" clId="{5E765AB2-BCF7-BA45-9072-7C1F0435E217}" dt="2020-08-08T18:01:49.964" v="5820" actId="732"/>
          <ac:picMkLst>
            <pc:docMk/>
            <pc:sldMk cId="3419187096" sldId="545"/>
            <ac:picMk id="4" creationId="{529B4981-77E4-4344-A665-B1025F667B98}"/>
          </ac:picMkLst>
        </pc:picChg>
      </pc:sldChg>
      <pc:sldChg chg="addSp delSp modSp add mod">
        <pc:chgData name="Phyllipe Lima" userId="afbdb2a7827722fd" providerId="LiveId" clId="{5E765AB2-BCF7-BA45-9072-7C1F0435E217}" dt="2020-08-04T00:34:11.787" v="5638" actId="14100"/>
        <pc:sldMkLst>
          <pc:docMk/>
          <pc:sldMk cId="3228904489" sldId="546"/>
        </pc:sldMkLst>
        <pc:spChg chg="add mod">
          <ac:chgData name="Phyllipe Lima" userId="afbdb2a7827722fd" providerId="LiveId" clId="{5E765AB2-BCF7-BA45-9072-7C1F0435E217}" dt="2020-08-04T00:34:05.145" v="5637" actId="14100"/>
          <ac:spMkLst>
            <pc:docMk/>
            <pc:sldMk cId="3228904489" sldId="546"/>
            <ac:spMk id="4" creationId="{F4BDB243-CB91-1247-914E-E7398DE3DDEF}"/>
          </ac:spMkLst>
        </pc:spChg>
        <pc:spChg chg="del">
          <ac:chgData name="Phyllipe Lima" userId="afbdb2a7827722fd" providerId="LiveId" clId="{5E765AB2-BCF7-BA45-9072-7C1F0435E217}" dt="2020-07-29T13:55:46.508" v="4992" actId="478"/>
          <ac:spMkLst>
            <pc:docMk/>
            <pc:sldMk cId="3228904489" sldId="546"/>
            <ac:spMk id="7" creationId="{CCA3F81D-8CEB-0743-9AD7-B8177888F154}"/>
          </ac:spMkLst>
        </pc:spChg>
        <pc:picChg chg="add del mod">
          <ac:chgData name="Phyllipe Lima" userId="afbdb2a7827722fd" providerId="LiveId" clId="{5E765AB2-BCF7-BA45-9072-7C1F0435E217}" dt="2020-08-04T00:26:02.977" v="5497" actId="478"/>
          <ac:picMkLst>
            <pc:docMk/>
            <pc:sldMk cId="3228904489" sldId="546"/>
            <ac:picMk id="2" creationId="{D4C24D87-B1F1-DB49-A920-07FEEA43A20A}"/>
          </ac:picMkLst>
        </pc:picChg>
        <pc:picChg chg="add mod">
          <ac:chgData name="Phyllipe Lima" userId="afbdb2a7827722fd" providerId="LiveId" clId="{5E765AB2-BCF7-BA45-9072-7C1F0435E217}" dt="2020-08-04T00:34:11.787" v="5638" actId="14100"/>
          <ac:picMkLst>
            <pc:docMk/>
            <pc:sldMk cId="3228904489" sldId="546"/>
            <ac:picMk id="3" creationId="{D61DC6B0-F5F2-C944-9A2D-6664C9FE71C9}"/>
          </ac:picMkLst>
        </pc:picChg>
        <pc:picChg chg="del">
          <ac:chgData name="Phyllipe Lima" userId="afbdb2a7827722fd" providerId="LiveId" clId="{5E765AB2-BCF7-BA45-9072-7C1F0435E217}" dt="2020-07-29T13:55:42.045" v="4991" actId="478"/>
          <ac:picMkLst>
            <pc:docMk/>
            <pc:sldMk cId="3228904489" sldId="546"/>
            <ac:picMk id="6" creationId="{375CC82A-91C6-9B4D-9586-94D5C5EFCAF1}"/>
          </ac:picMkLst>
        </pc:picChg>
      </pc:sldChg>
      <pc:sldChg chg="add del">
        <pc:chgData name="Phyllipe Lima" userId="afbdb2a7827722fd" providerId="LiveId" clId="{5E765AB2-BCF7-BA45-9072-7C1F0435E217}" dt="2020-07-29T13:49:29.708" v="4984" actId="2696"/>
        <pc:sldMkLst>
          <pc:docMk/>
          <pc:sldMk cId="3439529498" sldId="546"/>
        </pc:sldMkLst>
      </pc:sldChg>
      <pc:sldChg chg="addSp delSp modSp add mod">
        <pc:chgData name="Phyllipe Lima" userId="afbdb2a7827722fd" providerId="LiveId" clId="{5E765AB2-BCF7-BA45-9072-7C1F0435E217}" dt="2020-08-19T23:22:22.171" v="5969" actId="20577"/>
        <pc:sldMkLst>
          <pc:docMk/>
          <pc:sldMk cId="2068730314" sldId="547"/>
        </pc:sldMkLst>
        <pc:spChg chg="mod">
          <ac:chgData name="Phyllipe Lima" userId="afbdb2a7827722fd" providerId="LiveId" clId="{5E765AB2-BCF7-BA45-9072-7C1F0435E217}" dt="2020-08-19T23:22:22.171" v="5969" actId="20577"/>
          <ac:spMkLst>
            <pc:docMk/>
            <pc:sldMk cId="2068730314" sldId="547"/>
            <ac:spMk id="4" creationId="{F4BDB243-CB91-1247-914E-E7398DE3DDEF}"/>
          </ac:spMkLst>
        </pc:spChg>
        <pc:picChg chg="add del mod">
          <ac:chgData name="Phyllipe Lima" userId="afbdb2a7827722fd" providerId="LiveId" clId="{5E765AB2-BCF7-BA45-9072-7C1F0435E217}" dt="2020-08-19T23:16:40.852" v="5824" actId="478"/>
          <ac:picMkLst>
            <pc:docMk/>
            <pc:sldMk cId="2068730314" sldId="547"/>
            <ac:picMk id="3" creationId="{CFE90BA8-A153-5841-BC24-FBD3D81DBB11}"/>
          </ac:picMkLst>
        </pc:picChg>
      </pc:sldChg>
      <pc:sldChg chg="addSp delSp modSp add del mod">
        <pc:chgData name="Phyllipe Lima" userId="afbdb2a7827722fd" providerId="LiveId" clId="{5E765AB2-BCF7-BA45-9072-7C1F0435E217}" dt="2020-08-04T00:47:42.118" v="5809" actId="2696"/>
        <pc:sldMkLst>
          <pc:docMk/>
          <pc:sldMk cId="2689570316" sldId="548"/>
        </pc:sldMkLst>
        <pc:spChg chg="del">
          <ac:chgData name="Phyllipe Lima" userId="afbdb2a7827722fd" providerId="LiveId" clId="{5E765AB2-BCF7-BA45-9072-7C1F0435E217}" dt="2020-08-04T00:28:10.745" v="5539" actId="478"/>
          <ac:spMkLst>
            <pc:docMk/>
            <pc:sldMk cId="2689570316" sldId="548"/>
            <ac:spMk id="7" creationId="{1360A9A4-A3D6-D94C-B254-A60D56B60D4E}"/>
          </ac:spMkLst>
        </pc:spChg>
        <pc:spChg chg="del">
          <ac:chgData name="Phyllipe Lima" userId="afbdb2a7827722fd" providerId="LiveId" clId="{5E765AB2-BCF7-BA45-9072-7C1F0435E217}" dt="2020-08-04T00:28:09.891" v="5538" actId="478"/>
          <ac:spMkLst>
            <pc:docMk/>
            <pc:sldMk cId="2689570316" sldId="548"/>
            <ac:spMk id="8" creationId="{6F6C082B-6790-774F-9500-0EEAC3EF4812}"/>
          </ac:spMkLst>
        </pc:spChg>
        <pc:spChg chg="del">
          <ac:chgData name="Phyllipe Lima" userId="afbdb2a7827722fd" providerId="LiveId" clId="{5E765AB2-BCF7-BA45-9072-7C1F0435E217}" dt="2020-08-04T00:28:07.999" v="5536" actId="478"/>
          <ac:spMkLst>
            <pc:docMk/>
            <pc:sldMk cId="2689570316" sldId="548"/>
            <ac:spMk id="11" creationId="{AFADB7B4-3742-B841-94AC-BCB11F4A2904}"/>
          </ac:spMkLst>
        </pc:spChg>
        <pc:picChg chg="del mod">
          <ac:chgData name="Phyllipe Lima" userId="afbdb2a7827722fd" providerId="LiveId" clId="{5E765AB2-BCF7-BA45-9072-7C1F0435E217}" dt="2020-08-04T00:28:50.315" v="5549" actId="478"/>
          <ac:picMkLst>
            <pc:docMk/>
            <pc:sldMk cId="2689570316" sldId="548"/>
            <ac:picMk id="3" creationId="{2BC30B6F-D2FD-DD4D-B508-8FC74AF7F902}"/>
          </ac:picMkLst>
        </pc:picChg>
        <pc:picChg chg="del">
          <ac:chgData name="Phyllipe Lima" userId="afbdb2a7827722fd" providerId="LiveId" clId="{5E765AB2-BCF7-BA45-9072-7C1F0435E217}" dt="2020-08-04T00:28:08.949" v="5537" actId="478"/>
          <ac:picMkLst>
            <pc:docMk/>
            <pc:sldMk cId="2689570316" sldId="548"/>
            <ac:picMk id="4" creationId="{2926CED0-2B4C-5448-A739-0717D0034860}"/>
          </ac:picMkLst>
        </pc:picChg>
        <pc:picChg chg="add mod">
          <ac:chgData name="Phyllipe Lima" userId="afbdb2a7827722fd" providerId="LiveId" clId="{5E765AB2-BCF7-BA45-9072-7C1F0435E217}" dt="2020-08-04T00:29:07.671" v="5556" actId="14100"/>
          <ac:picMkLst>
            <pc:docMk/>
            <pc:sldMk cId="2689570316" sldId="548"/>
            <ac:picMk id="9" creationId="{0A38BBE8-CFD7-1642-8A29-F0394ADED213}"/>
          </ac:picMkLst>
        </pc:picChg>
      </pc:sldChg>
      <pc:sldChg chg="addSp delSp modSp add del mod">
        <pc:chgData name="Phyllipe Lima" userId="afbdb2a7827722fd" providerId="LiveId" clId="{5E765AB2-BCF7-BA45-9072-7C1F0435E217}" dt="2020-08-04T00:32:26.331" v="5601" actId="2696"/>
        <pc:sldMkLst>
          <pc:docMk/>
          <pc:sldMk cId="803510597" sldId="549"/>
        </pc:sldMkLst>
        <pc:spChg chg="del">
          <ac:chgData name="Phyllipe Lima" userId="afbdb2a7827722fd" providerId="LiveId" clId="{5E765AB2-BCF7-BA45-9072-7C1F0435E217}" dt="2020-08-04T00:31:07.971" v="5577" actId="478"/>
          <ac:spMkLst>
            <pc:docMk/>
            <pc:sldMk cId="803510597" sldId="549"/>
            <ac:spMk id="7" creationId="{2FD052B9-4132-B243-85D6-D41795EF350E}"/>
          </ac:spMkLst>
        </pc:spChg>
        <pc:spChg chg="del">
          <ac:chgData name="Phyllipe Lima" userId="afbdb2a7827722fd" providerId="LiveId" clId="{5E765AB2-BCF7-BA45-9072-7C1F0435E217}" dt="2020-08-04T00:31:06.690" v="5576" actId="478"/>
          <ac:spMkLst>
            <pc:docMk/>
            <pc:sldMk cId="803510597" sldId="549"/>
            <ac:spMk id="8" creationId="{B95F1C92-96DC-2647-91AA-6F4B712060A5}"/>
          </ac:spMkLst>
        </pc:spChg>
        <pc:spChg chg="del">
          <ac:chgData name="Phyllipe Lima" userId="afbdb2a7827722fd" providerId="LiveId" clId="{5E765AB2-BCF7-BA45-9072-7C1F0435E217}" dt="2020-08-04T00:31:05.106" v="5575" actId="478"/>
          <ac:spMkLst>
            <pc:docMk/>
            <pc:sldMk cId="803510597" sldId="549"/>
            <ac:spMk id="9" creationId="{FAB6F3B9-CA05-E041-BEE4-0E29843FF652}"/>
          </ac:spMkLst>
        </pc:spChg>
        <pc:spChg chg="del">
          <ac:chgData name="Phyllipe Lima" userId="afbdb2a7827722fd" providerId="LiveId" clId="{5E765AB2-BCF7-BA45-9072-7C1F0435E217}" dt="2020-08-04T00:31:09.520" v="5578" actId="478"/>
          <ac:spMkLst>
            <pc:docMk/>
            <pc:sldMk cId="803510597" sldId="549"/>
            <ac:spMk id="11" creationId="{AFADB7B4-3742-B841-94AC-BCB11F4A2904}"/>
          </ac:spMkLst>
        </pc:spChg>
        <pc:picChg chg="del">
          <ac:chgData name="Phyllipe Lima" userId="afbdb2a7827722fd" providerId="LiveId" clId="{5E765AB2-BCF7-BA45-9072-7C1F0435E217}" dt="2020-08-04T00:31:02.975" v="5574" actId="478"/>
          <ac:picMkLst>
            <pc:docMk/>
            <pc:sldMk cId="803510597" sldId="549"/>
            <ac:picMk id="3" creationId="{E0D73E88-DB4D-2542-AAB9-334501E7EDDE}"/>
          </ac:picMkLst>
        </pc:picChg>
        <pc:picChg chg="del mod">
          <ac:chgData name="Phyllipe Lima" userId="afbdb2a7827722fd" providerId="LiveId" clId="{5E765AB2-BCF7-BA45-9072-7C1F0435E217}" dt="2020-08-04T00:31:30.473" v="5585" actId="478"/>
          <ac:picMkLst>
            <pc:docMk/>
            <pc:sldMk cId="803510597" sldId="549"/>
            <ac:picMk id="4" creationId="{05F5FD4C-3173-C447-932F-2A0037DF56BD}"/>
          </ac:picMkLst>
        </pc:picChg>
        <pc:picChg chg="del">
          <ac:chgData name="Phyllipe Lima" userId="afbdb2a7827722fd" providerId="LiveId" clId="{5E765AB2-BCF7-BA45-9072-7C1F0435E217}" dt="2020-08-04T00:31:02.282" v="5573" actId="478"/>
          <ac:picMkLst>
            <pc:docMk/>
            <pc:sldMk cId="803510597" sldId="549"/>
            <ac:picMk id="5" creationId="{80B4B694-D8EF-5646-AFCB-6AE9D30F16EB}"/>
          </ac:picMkLst>
        </pc:picChg>
        <pc:picChg chg="add del mod">
          <ac:chgData name="Phyllipe Lima" userId="afbdb2a7827722fd" providerId="LiveId" clId="{5E765AB2-BCF7-BA45-9072-7C1F0435E217}" dt="2020-08-04T00:32:00.161" v="5594" actId="478"/>
          <ac:picMkLst>
            <pc:docMk/>
            <pc:sldMk cId="803510597" sldId="549"/>
            <ac:picMk id="10" creationId="{5518795D-4B19-9A4F-AEB9-938274136E94}"/>
          </ac:picMkLst>
        </pc:picChg>
        <pc:picChg chg="add mod">
          <ac:chgData name="Phyllipe Lima" userId="afbdb2a7827722fd" providerId="LiveId" clId="{5E765AB2-BCF7-BA45-9072-7C1F0435E217}" dt="2020-08-04T00:32:02.940" v="5596" actId="14100"/>
          <ac:picMkLst>
            <pc:docMk/>
            <pc:sldMk cId="803510597" sldId="549"/>
            <ac:picMk id="12" creationId="{14C3A02A-0759-0F4E-B56D-728AC318922A}"/>
          </ac:picMkLst>
        </pc:picChg>
      </pc:sldChg>
      <pc:sldChg chg="add">
        <pc:chgData name="Phyllipe Lima" userId="afbdb2a7827722fd" providerId="LiveId" clId="{5E765AB2-BCF7-BA45-9072-7C1F0435E217}" dt="2020-08-04T00:34:26.963" v="5639"/>
        <pc:sldMkLst>
          <pc:docMk/>
          <pc:sldMk cId="1583490687" sldId="549"/>
        </pc:sldMkLst>
      </pc:sldChg>
      <pc:sldChg chg="delSp modSp add del mod">
        <pc:chgData name="Phyllipe Lima" userId="afbdb2a7827722fd" providerId="LiveId" clId="{5E765AB2-BCF7-BA45-9072-7C1F0435E217}" dt="2020-08-04T00:33:06.620" v="5613" actId="2696"/>
        <pc:sldMkLst>
          <pc:docMk/>
          <pc:sldMk cId="2592458433" sldId="549"/>
        </pc:sldMkLst>
        <pc:spChg chg="del">
          <ac:chgData name="Phyllipe Lima" userId="afbdb2a7827722fd" providerId="LiveId" clId="{5E765AB2-BCF7-BA45-9072-7C1F0435E217}" dt="2020-08-04T00:33:00.401" v="5610" actId="478"/>
          <ac:spMkLst>
            <pc:docMk/>
            <pc:sldMk cId="2592458433" sldId="549"/>
            <ac:spMk id="5" creationId="{7690514E-CA78-F247-A974-7DDA5B0991BE}"/>
          </ac:spMkLst>
        </pc:spChg>
        <pc:picChg chg="del mod">
          <ac:chgData name="Phyllipe Lima" userId="afbdb2a7827722fd" providerId="LiveId" clId="{5E765AB2-BCF7-BA45-9072-7C1F0435E217}" dt="2020-08-04T00:32:58.848" v="5609" actId="478"/>
          <ac:picMkLst>
            <pc:docMk/>
            <pc:sldMk cId="2592458433" sldId="549"/>
            <ac:picMk id="2" creationId="{10357F7E-DDB7-8743-BD5E-D6E4C3587206}"/>
          </ac:picMkLst>
        </pc:picChg>
        <pc:picChg chg="del mod">
          <ac:chgData name="Phyllipe Lima" userId="afbdb2a7827722fd" providerId="LiveId" clId="{5E765AB2-BCF7-BA45-9072-7C1F0435E217}" dt="2020-08-04T00:33:04.095" v="5612" actId="478"/>
          <ac:picMkLst>
            <pc:docMk/>
            <pc:sldMk cId="2592458433" sldId="549"/>
            <ac:picMk id="4" creationId="{529B4981-77E4-4344-A665-B1025F667B98}"/>
          </ac:picMkLst>
        </pc:picChg>
      </pc:sldChg>
      <pc:sldChg chg="addSp delSp modSp add mod">
        <pc:chgData name="Phyllipe Lima" userId="afbdb2a7827722fd" providerId="LiveId" clId="{5E765AB2-BCF7-BA45-9072-7C1F0435E217}" dt="2020-08-20T14:10:50.849" v="5989" actId="14100"/>
        <pc:sldMkLst>
          <pc:docMk/>
          <pc:sldMk cId="6699760" sldId="550"/>
        </pc:sldMkLst>
        <pc:spChg chg="mod">
          <ac:chgData name="Phyllipe Lima" userId="afbdb2a7827722fd" providerId="LiveId" clId="{5E765AB2-BCF7-BA45-9072-7C1F0435E217}" dt="2020-08-04T00:38:27.261" v="5808" actId="20577"/>
          <ac:spMkLst>
            <pc:docMk/>
            <pc:sldMk cId="6699760" sldId="550"/>
            <ac:spMk id="5" creationId="{2618CC49-AD92-7340-BDFD-77A0C787AA91}"/>
          </ac:spMkLst>
        </pc:spChg>
        <pc:picChg chg="add mod">
          <ac:chgData name="Phyllipe Lima" userId="afbdb2a7827722fd" providerId="LiveId" clId="{5E765AB2-BCF7-BA45-9072-7C1F0435E217}" dt="2020-08-20T14:10:50.849" v="5989" actId="14100"/>
          <ac:picMkLst>
            <pc:docMk/>
            <pc:sldMk cId="6699760" sldId="550"/>
            <ac:picMk id="2" creationId="{F6BAB77E-9DD0-0F49-AD87-20D78E116798}"/>
          </ac:picMkLst>
        </pc:picChg>
        <pc:picChg chg="del mod">
          <ac:chgData name="Phyllipe Lima" userId="afbdb2a7827722fd" providerId="LiveId" clId="{5E765AB2-BCF7-BA45-9072-7C1F0435E217}" dt="2020-08-04T00:37:42.968" v="5672" actId="478"/>
          <ac:picMkLst>
            <pc:docMk/>
            <pc:sldMk cId="6699760" sldId="550"/>
            <ac:picMk id="4" creationId="{9FC98A43-3CB2-1443-93CC-0C46802955BE}"/>
          </ac:picMkLst>
        </pc:picChg>
      </pc:sldChg>
      <pc:sldChg chg="modSp add mod">
        <pc:chgData name="Phyllipe Lima" userId="afbdb2a7827722fd" providerId="LiveId" clId="{5E765AB2-BCF7-BA45-9072-7C1F0435E217}" dt="2020-08-20T13:54:35.333" v="5986" actId="20577"/>
        <pc:sldMkLst>
          <pc:docMk/>
          <pc:sldMk cId="2032227678" sldId="551"/>
        </pc:sldMkLst>
        <pc:spChg chg="mod">
          <ac:chgData name="Phyllipe Lima" userId="afbdb2a7827722fd" providerId="LiveId" clId="{5E765AB2-BCF7-BA45-9072-7C1F0435E217}" dt="2020-08-20T13:54:35.333" v="5986" actId="20577"/>
          <ac:spMkLst>
            <pc:docMk/>
            <pc:sldMk cId="2032227678" sldId="551"/>
            <ac:spMk id="4" creationId="{F4BDB243-CB91-1247-914E-E7398DE3DDEF}"/>
          </ac:spMkLst>
        </pc:spChg>
      </pc:sldChg>
      <pc:sldChg chg="addSp modSp mod">
        <pc:chgData name="Phyllipe Lima" userId="afbdb2a7827722fd" providerId="LiveId" clId="{5E765AB2-BCF7-BA45-9072-7C1F0435E217}" dt="2020-08-20T13:42:20.734" v="5977" actId="1076"/>
        <pc:sldMkLst>
          <pc:docMk/>
          <pc:sldMk cId="4126241726" sldId="557"/>
        </pc:sldMkLst>
        <pc:spChg chg="mod">
          <ac:chgData name="Phyllipe Lima" userId="afbdb2a7827722fd" providerId="LiveId" clId="{5E765AB2-BCF7-BA45-9072-7C1F0435E217}" dt="2020-08-20T13:42:11.410" v="5973" actId="20577"/>
          <ac:spMkLst>
            <pc:docMk/>
            <pc:sldMk cId="4126241726" sldId="557"/>
            <ac:spMk id="4" creationId="{F4BDB243-CB91-1247-914E-E7398DE3DDEF}"/>
          </ac:spMkLst>
        </pc:spChg>
        <pc:picChg chg="add mod">
          <ac:chgData name="Phyllipe Lima" userId="afbdb2a7827722fd" providerId="LiveId" clId="{5E765AB2-BCF7-BA45-9072-7C1F0435E217}" dt="2020-08-20T13:42:20.734" v="5977" actId="1076"/>
          <ac:picMkLst>
            <pc:docMk/>
            <pc:sldMk cId="4126241726" sldId="557"/>
            <ac:picMk id="2" creationId="{BEB444C9-5A2A-3F4E-BC78-A64EA9B886A3}"/>
          </ac:picMkLst>
        </pc:picChg>
      </pc:sldChg>
      <pc:sldChg chg="addSp modSp add mod">
        <pc:chgData name="Phyllipe Lima" userId="afbdb2a7827722fd" providerId="LiveId" clId="{5E765AB2-BCF7-BA45-9072-7C1F0435E217}" dt="2020-08-20T13:53:57.873" v="5985" actId="1076"/>
        <pc:sldMkLst>
          <pc:docMk/>
          <pc:sldMk cId="180525593" sldId="558"/>
        </pc:sldMkLst>
        <pc:spChg chg="mod">
          <ac:chgData name="Phyllipe Lima" userId="afbdb2a7827722fd" providerId="LiveId" clId="{5E765AB2-BCF7-BA45-9072-7C1F0435E217}" dt="2020-08-20T13:53:50.628" v="5982" actId="20577"/>
          <ac:spMkLst>
            <pc:docMk/>
            <pc:sldMk cId="180525593" sldId="558"/>
            <ac:spMk id="4" creationId="{F4BDB243-CB91-1247-914E-E7398DE3DDEF}"/>
          </ac:spMkLst>
        </pc:spChg>
        <pc:picChg chg="add mod">
          <ac:chgData name="Phyllipe Lima" userId="afbdb2a7827722fd" providerId="LiveId" clId="{5E765AB2-BCF7-BA45-9072-7C1F0435E217}" dt="2020-08-20T13:53:57.873" v="5985" actId="1076"/>
          <ac:picMkLst>
            <pc:docMk/>
            <pc:sldMk cId="180525593" sldId="558"/>
            <ac:picMk id="2" creationId="{3E0060B4-6664-9D46-9F46-9D1ADD10E7AD}"/>
          </ac:picMkLst>
        </pc:picChg>
      </pc:sldChg>
    </pc:docChg>
  </pc:docChgLst>
  <pc:docChgLst>
    <pc:chgData name="Phyllipe Lima" userId="afbdb2a7827722fd" providerId="LiveId" clId="{734E9273-1238-9545-BB54-A6C12C91CAF8}"/>
    <pc:docChg chg="custSel modSld">
      <pc:chgData name="Phyllipe Lima" userId="afbdb2a7827722fd" providerId="LiveId" clId="{734E9273-1238-9545-BB54-A6C12C91CAF8}" dt="2020-07-20T13:44:15.051" v="2"/>
      <pc:docMkLst>
        <pc:docMk/>
      </pc:docMkLst>
      <pc:sldChg chg="addSp delSp modSp">
        <pc:chgData name="Phyllipe Lima" userId="afbdb2a7827722fd" providerId="LiveId" clId="{734E9273-1238-9545-BB54-A6C12C91CAF8}" dt="2020-07-16T23:47:24.448" v="1" actId="478"/>
        <pc:sldMkLst>
          <pc:docMk/>
          <pc:sldMk cId="4129590346" sldId="513"/>
        </pc:sldMkLst>
        <pc:picChg chg="add del mod">
          <ac:chgData name="Phyllipe Lima" userId="afbdb2a7827722fd" providerId="LiveId" clId="{734E9273-1238-9545-BB54-A6C12C91CAF8}" dt="2020-07-16T23:47:24.448" v="1" actId="478"/>
          <ac:picMkLst>
            <pc:docMk/>
            <pc:sldMk cId="4129590346" sldId="513"/>
            <ac:picMk id="4" creationId="{88557157-87E0-E941-B542-86EB6ABF66CB}"/>
          </ac:picMkLst>
        </pc:picChg>
      </pc:sldChg>
      <pc:sldChg chg="addSp modSp">
        <pc:chgData name="Phyllipe Lima" userId="afbdb2a7827722fd" providerId="LiveId" clId="{734E9273-1238-9545-BB54-A6C12C91CAF8}" dt="2020-07-20T13:44:15.051" v="2"/>
        <pc:sldMkLst>
          <pc:docMk/>
          <pc:sldMk cId="2743291067" sldId="514"/>
        </pc:sldMkLst>
        <pc:picChg chg="add mod">
          <ac:chgData name="Phyllipe Lima" userId="afbdb2a7827722fd" providerId="LiveId" clId="{734E9273-1238-9545-BB54-A6C12C91CAF8}" dt="2020-07-20T13:44:15.051" v="2"/>
          <ac:picMkLst>
            <pc:docMk/>
            <pc:sldMk cId="2743291067" sldId="514"/>
            <ac:picMk id="4" creationId="{1ABD951E-7DC0-8A4D-9227-20CA7A7A1087}"/>
          </ac:picMkLst>
        </pc:picChg>
      </pc:sldChg>
    </pc:docChg>
  </pc:docChgLst>
  <pc:docChgLst>
    <pc:chgData name="Chris Lima" userId="b5ea056ce2397b48" providerId="LiveId" clId="{0D133860-58AB-4F66-BA8A-C0E8CBD0D2FA}"/>
    <pc:docChg chg="undo redo custSel addSld delSld modSld">
      <pc:chgData name="Chris Lima" userId="b5ea056ce2397b48" providerId="LiveId" clId="{0D133860-58AB-4F66-BA8A-C0E8CBD0D2FA}" dt="2022-08-02T03:12:26.072" v="538" actId="207"/>
      <pc:docMkLst>
        <pc:docMk/>
      </pc:docMkLst>
      <pc:sldChg chg="del">
        <pc:chgData name="Chris Lima" userId="b5ea056ce2397b48" providerId="LiveId" clId="{0D133860-58AB-4F66-BA8A-C0E8CBD0D2FA}" dt="2022-07-31T17:43:44.873" v="534" actId="47"/>
        <pc:sldMkLst>
          <pc:docMk/>
          <pc:sldMk cId="594058921" sldId="256"/>
        </pc:sldMkLst>
      </pc:sldChg>
      <pc:sldChg chg="modSp mod">
        <pc:chgData name="Chris Lima" userId="b5ea056ce2397b48" providerId="LiveId" clId="{0D133860-58AB-4F66-BA8A-C0E8CBD0D2FA}" dt="2022-07-31T16:49:48.471" v="206" actId="1076"/>
        <pc:sldMkLst>
          <pc:docMk/>
          <pc:sldMk cId="4129590346" sldId="513"/>
        </pc:sldMkLst>
        <pc:spChg chg="mod">
          <ac:chgData name="Chris Lima" userId="b5ea056ce2397b48" providerId="LiveId" clId="{0D133860-58AB-4F66-BA8A-C0E8CBD0D2FA}" dt="2022-07-31T16:49:22.818" v="195" actId="12"/>
          <ac:spMkLst>
            <pc:docMk/>
            <pc:sldMk cId="4129590346" sldId="513"/>
            <ac:spMk id="6" creationId="{DC7B06D0-B365-194D-AFC7-7C72F4A77E00}"/>
          </ac:spMkLst>
        </pc:spChg>
        <pc:spChg chg="mod">
          <ac:chgData name="Chris Lima" userId="b5ea056ce2397b48" providerId="LiveId" clId="{0D133860-58AB-4F66-BA8A-C0E8CBD0D2FA}" dt="2022-07-31T16:49:29.595" v="198" actId="14100"/>
          <ac:spMkLst>
            <pc:docMk/>
            <pc:sldMk cId="4129590346" sldId="513"/>
            <ac:spMk id="7" creationId="{A84BAADE-8288-E24D-9173-C7FC8BD05A93}"/>
          </ac:spMkLst>
        </pc:spChg>
        <pc:spChg chg="mod">
          <ac:chgData name="Chris Lima" userId="b5ea056ce2397b48" providerId="LiveId" clId="{0D133860-58AB-4F66-BA8A-C0E8CBD0D2FA}" dt="2022-07-31T16:49:48.471" v="206" actId="1076"/>
          <ac:spMkLst>
            <pc:docMk/>
            <pc:sldMk cId="4129590346" sldId="513"/>
            <ac:spMk id="8" creationId="{677B0894-DFFC-1542-9090-A47CA5EE5A77}"/>
          </ac:spMkLst>
        </pc:spChg>
        <pc:spChg chg="mod">
          <ac:chgData name="Chris Lima" userId="b5ea056ce2397b48" providerId="LiveId" clId="{0D133860-58AB-4F66-BA8A-C0E8CBD0D2FA}" dt="2022-07-31T16:49:48.044" v="205" actId="1076"/>
          <ac:spMkLst>
            <pc:docMk/>
            <pc:sldMk cId="4129590346" sldId="513"/>
            <ac:spMk id="9" creationId="{2A3FB60B-9144-8B47-B458-39153CFA689C}"/>
          </ac:spMkLst>
        </pc:spChg>
      </pc:sldChg>
      <pc:sldChg chg="modSp mod">
        <pc:chgData name="Chris Lima" userId="b5ea056ce2397b48" providerId="LiveId" clId="{0D133860-58AB-4F66-BA8A-C0E8CBD0D2FA}" dt="2022-07-31T16:38:44.792" v="1" actId="12"/>
        <pc:sldMkLst>
          <pc:docMk/>
          <pc:sldMk cId="2743291067" sldId="514"/>
        </pc:sldMkLst>
        <pc:spChg chg="mod">
          <ac:chgData name="Chris Lima" userId="b5ea056ce2397b48" providerId="LiveId" clId="{0D133860-58AB-4F66-BA8A-C0E8CBD0D2FA}" dt="2022-07-31T16:38:44.792" v="1" actId="12"/>
          <ac:spMkLst>
            <pc:docMk/>
            <pc:sldMk cId="2743291067" sldId="514"/>
            <ac:spMk id="7" creationId="{6F13922B-5305-2F47-9CD5-DBC2B38E228C}"/>
          </ac:spMkLst>
        </pc:spChg>
      </pc:sldChg>
      <pc:sldChg chg="delSp modSp mod">
        <pc:chgData name="Chris Lima" userId="b5ea056ce2397b48" providerId="LiveId" clId="{0D133860-58AB-4F66-BA8A-C0E8CBD0D2FA}" dt="2022-07-31T16:46:54.069" v="165" actId="1076"/>
        <pc:sldMkLst>
          <pc:docMk/>
          <pc:sldMk cId="504905373" sldId="518"/>
        </pc:sldMkLst>
        <pc:spChg chg="mod">
          <ac:chgData name="Chris Lima" userId="b5ea056ce2397b48" providerId="LiveId" clId="{0D133860-58AB-4F66-BA8A-C0E8CBD0D2FA}" dt="2022-07-31T16:46:54.069" v="165" actId="1076"/>
          <ac:spMkLst>
            <pc:docMk/>
            <pc:sldMk cId="504905373" sldId="518"/>
            <ac:spMk id="7" creationId="{CCA3F81D-8CEB-0743-9AD7-B8177888F154}"/>
          </ac:spMkLst>
        </pc:spChg>
        <pc:picChg chg="del">
          <ac:chgData name="Chris Lima" userId="b5ea056ce2397b48" providerId="LiveId" clId="{0D133860-58AB-4F66-BA8A-C0E8CBD0D2FA}" dt="2022-07-31T16:46:51.568" v="164" actId="478"/>
          <ac:picMkLst>
            <pc:docMk/>
            <pc:sldMk cId="504905373" sldId="518"/>
            <ac:picMk id="2" creationId="{96C1777E-31A4-1144-8222-B5E6EC626A76}"/>
          </ac:picMkLst>
        </pc:picChg>
      </pc:sldChg>
      <pc:sldChg chg="modSp mod">
        <pc:chgData name="Chris Lima" userId="b5ea056ce2397b48" providerId="LiveId" clId="{0D133860-58AB-4F66-BA8A-C0E8CBD0D2FA}" dt="2022-07-31T16:39:04.038" v="3" actId="12"/>
        <pc:sldMkLst>
          <pc:docMk/>
          <pc:sldMk cId="3467810443" sldId="520"/>
        </pc:sldMkLst>
        <pc:spChg chg="mod">
          <ac:chgData name="Chris Lima" userId="b5ea056ce2397b48" providerId="LiveId" clId="{0D133860-58AB-4F66-BA8A-C0E8CBD0D2FA}" dt="2022-07-31T16:39:04.038" v="3" actId="12"/>
          <ac:spMkLst>
            <pc:docMk/>
            <pc:sldMk cId="3467810443" sldId="520"/>
            <ac:spMk id="7" creationId="{6F13922B-5305-2F47-9CD5-DBC2B38E228C}"/>
          </ac:spMkLst>
        </pc:spChg>
        <pc:spChg chg="mod">
          <ac:chgData name="Chris Lima" userId="b5ea056ce2397b48" providerId="LiveId" clId="{0D133860-58AB-4F66-BA8A-C0E8CBD0D2FA}" dt="2022-07-31T16:39:04.038" v="3" actId="12"/>
          <ac:spMkLst>
            <pc:docMk/>
            <pc:sldMk cId="3467810443" sldId="520"/>
            <ac:spMk id="8" creationId="{53001823-57A2-B548-AEB8-99516449492B}"/>
          </ac:spMkLst>
        </pc:spChg>
        <pc:spChg chg="mod">
          <ac:chgData name="Chris Lima" userId="b5ea056ce2397b48" providerId="LiveId" clId="{0D133860-58AB-4F66-BA8A-C0E8CBD0D2FA}" dt="2022-07-31T16:39:04.038" v="3" actId="12"/>
          <ac:spMkLst>
            <pc:docMk/>
            <pc:sldMk cId="3467810443" sldId="520"/>
            <ac:spMk id="9" creationId="{2325D737-474E-1547-A558-47299D9BA513}"/>
          </ac:spMkLst>
        </pc:spChg>
      </pc:sldChg>
      <pc:sldChg chg="addSp delSp modSp mod modNotesTx">
        <pc:chgData name="Chris Lima" userId="b5ea056ce2397b48" providerId="LiveId" clId="{0D133860-58AB-4F66-BA8A-C0E8CBD0D2FA}" dt="2022-07-31T16:46:33.444" v="161" actId="20577"/>
        <pc:sldMkLst>
          <pc:docMk/>
          <pc:sldMk cId="1779640574" sldId="521"/>
        </pc:sldMkLst>
        <pc:spChg chg="add del mod">
          <ac:chgData name="Chris Lima" userId="b5ea056ce2397b48" providerId="LiveId" clId="{0D133860-58AB-4F66-BA8A-C0E8CBD0D2FA}" dt="2022-07-31T16:45:48.025" v="76" actId="478"/>
          <ac:spMkLst>
            <pc:docMk/>
            <pc:sldMk cId="1779640574" sldId="521"/>
            <ac:spMk id="2" creationId="{C1C1E537-D3E0-5E41-F2DB-D48BB2180B94}"/>
          </ac:spMkLst>
        </pc:spChg>
        <pc:spChg chg="add mod">
          <ac:chgData name="Chris Lima" userId="b5ea056ce2397b48" providerId="LiveId" clId="{0D133860-58AB-4F66-BA8A-C0E8CBD0D2FA}" dt="2022-07-31T16:46:33.444" v="161" actId="20577"/>
          <ac:spMkLst>
            <pc:docMk/>
            <pc:sldMk cId="1779640574" sldId="521"/>
            <ac:spMk id="5" creationId="{0A7C64EB-9A28-582D-70C5-790BD6AC4E24}"/>
          </ac:spMkLst>
        </pc:spChg>
        <pc:picChg chg="mod">
          <ac:chgData name="Chris Lima" userId="b5ea056ce2397b48" providerId="LiveId" clId="{0D133860-58AB-4F66-BA8A-C0E8CBD0D2FA}" dt="2022-07-31T16:46:09.275" v="86" actId="1076"/>
          <ac:picMkLst>
            <pc:docMk/>
            <pc:sldMk cId="1779640574" sldId="521"/>
            <ac:picMk id="4" creationId="{DFDB402E-0C7C-2C4A-8589-649518A656DB}"/>
          </ac:picMkLst>
        </pc:picChg>
      </pc:sldChg>
      <pc:sldChg chg="modSp mod">
        <pc:chgData name="Chris Lima" userId="b5ea056ce2397b48" providerId="LiveId" clId="{0D133860-58AB-4F66-BA8A-C0E8CBD0D2FA}" dt="2022-07-31T16:57:18.918" v="293" actId="12"/>
        <pc:sldMkLst>
          <pc:docMk/>
          <pc:sldMk cId="1651696307" sldId="523"/>
        </pc:sldMkLst>
        <pc:spChg chg="mod">
          <ac:chgData name="Chris Lima" userId="b5ea056ce2397b48" providerId="LiveId" clId="{0D133860-58AB-4F66-BA8A-C0E8CBD0D2FA}" dt="2022-07-31T16:57:18.918" v="293" actId="12"/>
          <ac:spMkLst>
            <pc:docMk/>
            <pc:sldMk cId="1651696307" sldId="523"/>
            <ac:spMk id="5" creationId="{2618CC49-AD92-7340-BDFD-77A0C787AA91}"/>
          </ac:spMkLst>
        </pc:spChg>
      </pc:sldChg>
      <pc:sldChg chg="modSp mod">
        <pc:chgData name="Chris Lima" userId="b5ea056ce2397b48" providerId="LiveId" clId="{0D133860-58AB-4F66-BA8A-C0E8CBD0D2FA}" dt="2022-07-31T17:35:36.216" v="388" actId="1076"/>
        <pc:sldMkLst>
          <pc:docMk/>
          <pc:sldMk cId="3133928436" sldId="524"/>
        </pc:sldMkLst>
        <pc:spChg chg="mod">
          <ac:chgData name="Chris Lima" userId="b5ea056ce2397b48" providerId="LiveId" clId="{0D133860-58AB-4F66-BA8A-C0E8CBD0D2FA}" dt="2022-07-31T17:35:31.743" v="387" actId="12"/>
          <ac:spMkLst>
            <pc:docMk/>
            <pc:sldMk cId="3133928436" sldId="524"/>
            <ac:spMk id="11" creationId="{AFADB7B4-3742-B841-94AC-BCB11F4A2904}"/>
          </ac:spMkLst>
        </pc:spChg>
        <pc:picChg chg="mod">
          <ac:chgData name="Chris Lima" userId="b5ea056ce2397b48" providerId="LiveId" clId="{0D133860-58AB-4F66-BA8A-C0E8CBD0D2FA}" dt="2022-07-31T17:35:36.216" v="388" actId="1076"/>
          <ac:picMkLst>
            <pc:docMk/>
            <pc:sldMk cId="3133928436" sldId="524"/>
            <ac:picMk id="2" creationId="{8FD4D7F1-491B-C144-811B-51963105377C}"/>
          </ac:picMkLst>
        </pc:picChg>
      </pc:sldChg>
      <pc:sldChg chg="addSp delSp modSp mod">
        <pc:chgData name="Chris Lima" userId="b5ea056ce2397b48" providerId="LiveId" clId="{0D133860-58AB-4F66-BA8A-C0E8CBD0D2FA}" dt="2022-07-31T17:36:25.868" v="443" actId="14100"/>
        <pc:sldMkLst>
          <pc:docMk/>
          <pc:sldMk cId="3863039175" sldId="526"/>
        </pc:sldMkLst>
        <pc:spChg chg="mod">
          <ac:chgData name="Chris Lima" userId="b5ea056ce2397b48" providerId="LiveId" clId="{0D133860-58AB-4F66-BA8A-C0E8CBD0D2FA}" dt="2022-07-31T17:36:04.237" v="398" actId="1076"/>
          <ac:spMkLst>
            <pc:docMk/>
            <pc:sldMk cId="3863039175" sldId="526"/>
            <ac:spMk id="7" creationId="{2FD052B9-4132-B243-85D6-D41795EF350E}"/>
          </ac:spMkLst>
        </pc:spChg>
        <pc:spChg chg="mod">
          <ac:chgData name="Chris Lima" userId="b5ea056ce2397b48" providerId="LiveId" clId="{0D133860-58AB-4F66-BA8A-C0E8CBD0D2FA}" dt="2022-07-31T17:36:07.100" v="399" actId="1076"/>
          <ac:spMkLst>
            <pc:docMk/>
            <pc:sldMk cId="3863039175" sldId="526"/>
            <ac:spMk id="8" creationId="{B95F1C92-96DC-2647-91AA-6F4B712060A5}"/>
          </ac:spMkLst>
        </pc:spChg>
        <pc:spChg chg="mod">
          <ac:chgData name="Chris Lima" userId="b5ea056ce2397b48" providerId="LiveId" clId="{0D133860-58AB-4F66-BA8A-C0E8CBD0D2FA}" dt="2022-07-31T17:36:01.724" v="397" actId="1076"/>
          <ac:spMkLst>
            <pc:docMk/>
            <pc:sldMk cId="3863039175" sldId="526"/>
            <ac:spMk id="9" creationId="{FAB6F3B9-CA05-E041-BEE4-0E29843FF652}"/>
          </ac:spMkLst>
        </pc:spChg>
        <pc:spChg chg="mod">
          <ac:chgData name="Chris Lima" userId="b5ea056ce2397b48" providerId="LiveId" clId="{0D133860-58AB-4F66-BA8A-C0E8CBD0D2FA}" dt="2022-07-31T17:35:46.628" v="390" actId="12"/>
          <ac:spMkLst>
            <pc:docMk/>
            <pc:sldMk cId="3863039175" sldId="526"/>
            <ac:spMk id="11" creationId="{AFADB7B4-3742-B841-94AC-BCB11F4A2904}"/>
          </ac:spMkLst>
        </pc:spChg>
        <pc:spChg chg="add mod">
          <ac:chgData name="Chris Lima" userId="b5ea056ce2397b48" providerId="LiveId" clId="{0D133860-58AB-4F66-BA8A-C0E8CBD0D2FA}" dt="2022-07-31T17:36:25.868" v="443" actId="14100"/>
          <ac:spMkLst>
            <pc:docMk/>
            <pc:sldMk cId="3863039175" sldId="526"/>
            <ac:spMk id="12" creationId="{F549A5CD-933A-57FB-4032-7B308A727226}"/>
          </ac:spMkLst>
        </pc:spChg>
        <pc:picChg chg="del">
          <ac:chgData name="Chris Lima" userId="b5ea056ce2397b48" providerId="LiveId" clId="{0D133860-58AB-4F66-BA8A-C0E8CBD0D2FA}" dt="2022-07-31T17:35:57.970" v="395" actId="478"/>
          <ac:picMkLst>
            <pc:docMk/>
            <pc:sldMk cId="3863039175" sldId="526"/>
            <ac:picMk id="2" creationId="{8960E1FC-5F04-474A-907F-B4D1A890D214}"/>
          </ac:picMkLst>
        </pc:picChg>
        <pc:picChg chg="del">
          <ac:chgData name="Chris Lima" userId="b5ea056ce2397b48" providerId="LiveId" clId="{0D133860-58AB-4F66-BA8A-C0E8CBD0D2FA}" dt="2022-07-31T17:35:58.488" v="396" actId="478"/>
          <ac:picMkLst>
            <pc:docMk/>
            <pc:sldMk cId="3863039175" sldId="526"/>
            <ac:picMk id="6" creationId="{5B506DB9-27FB-FF48-9483-E4D0CA894D5C}"/>
          </ac:picMkLst>
        </pc:picChg>
        <pc:picChg chg="del">
          <ac:chgData name="Chris Lima" userId="b5ea056ce2397b48" providerId="LiveId" clId="{0D133860-58AB-4F66-BA8A-C0E8CBD0D2FA}" dt="2022-07-31T17:35:57.435" v="394" actId="478"/>
          <ac:picMkLst>
            <pc:docMk/>
            <pc:sldMk cId="3863039175" sldId="526"/>
            <ac:picMk id="10" creationId="{02268EA7-7156-E543-8579-63C488E520F8}"/>
          </ac:picMkLst>
        </pc:picChg>
      </pc:sldChg>
      <pc:sldChg chg="modSp mod">
        <pc:chgData name="Chris Lima" userId="b5ea056ce2397b48" providerId="LiveId" clId="{0D133860-58AB-4F66-BA8A-C0E8CBD0D2FA}" dt="2022-07-31T17:07:39.281" v="371" actId="12"/>
        <pc:sldMkLst>
          <pc:docMk/>
          <pc:sldMk cId="2385331909" sldId="527"/>
        </pc:sldMkLst>
        <pc:spChg chg="mod">
          <ac:chgData name="Chris Lima" userId="b5ea056ce2397b48" providerId="LiveId" clId="{0D133860-58AB-4F66-BA8A-C0E8CBD0D2FA}" dt="2022-07-31T17:07:39.281" v="371" actId="12"/>
          <ac:spMkLst>
            <pc:docMk/>
            <pc:sldMk cId="2385331909" sldId="527"/>
            <ac:spMk id="11" creationId="{AFADB7B4-3742-B841-94AC-BCB11F4A2904}"/>
          </ac:spMkLst>
        </pc:spChg>
      </pc:sldChg>
      <pc:sldChg chg="addSp delSp modSp mod">
        <pc:chgData name="Chris Lima" userId="b5ea056ce2397b48" providerId="LiveId" clId="{0D133860-58AB-4F66-BA8A-C0E8CBD0D2FA}" dt="2022-07-31T16:52:53.727" v="245" actId="114"/>
        <pc:sldMkLst>
          <pc:docMk/>
          <pc:sldMk cId="3302746936" sldId="530"/>
        </pc:sldMkLst>
        <pc:spChg chg="mod">
          <ac:chgData name="Chris Lima" userId="b5ea056ce2397b48" providerId="LiveId" clId="{0D133860-58AB-4F66-BA8A-C0E8CBD0D2FA}" dt="2022-07-31T16:52:53.727" v="245" actId="114"/>
          <ac:spMkLst>
            <pc:docMk/>
            <pc:sldMk cId="3302746936" sldId="530"/>
            <ac:spMk id="11" creationId="{AFADB7B4-3742-B841-94AC-BCB11F4A2904}"/>
          </ac:spMkLst>
        </pc:spChg>
        <pc:picChg chg="del mod">
          <ac:chgData name="Chris Lima" userId="b5ea056ce2397b48" providerId="LiveId" clId="{0D133860-58AB-4F66-BA8A-C0E8CBD0D2FA}" dt="2022-07-31T16:51:48.259" v="241" actId="478"/>
          <ac:picMkLst>
            <pc:docMk/>
            <pc:sldMk cId="3302746936" sldId="530"/>
            <ac:picMk id="2" creationId="{E38B3FA6-AC49-2045-B5C4-C0920B90296A}"/>
          </ac:picMkLst>
        </pc:picChg>
        <pc:picChg chg="add mod">
          <ac:chgData name="Chris Lima" userId="b5ea056ce2397b48" providerId="LiveId" clId="{0D133860-58AB-4F66-BA8A-C0E8CBD0D2FA}" dt="2022-07-31T16:52:47.617" v="244" actId="1076"/>
          <ac:picMkLst>
            <pc:docMk/>
            <pc:sldMk cId="3302746936" sldId="530"/>
            <ac:picMk id="1026" creationId="{1DA6F9BC-8B53-B29F-BE62-5605D745ABE2}"/>
          </ac:picMkLst>
        </pc:picChg>
      </pc:sldChg>
      <pc:sldChg chg="modSp del mod">
        <pc:chgData name="Chris Lima" userId="b5ea056ce2397b48" providerId="LiveId" clId="{0D133860-58AB-4F66-BA8A-C0E8CBD0D2FA}" dt="2022-07-31T16:58:14.024" v="325" actId="47"/>
        <pc:sldMkLst>
          <pc:docMk/>
          <pc:sldMk cId="596250498" sldId="531"/>
        </pc:sldMkLst>
        <pc:spChg chg="mod">
          <ac:chgData name="Chris Lima" userId="b5ea056ce2397b48" providerId="LiveId" clId="{0D133860-58AB-4F66-BA8A-C0E8CBD0D2FA}" dt="2022-07-31T16:57:59.533" v="319" actId="5793"/>
          <ac:spMkLst>
            <pc:docMk/>
            <pc:sldMk cId="596250498" sldId="531"/>
            <ac:spMk id="11" creationId="{AFADB7B4-3742-B841-94AC-BCB11F4A2904}"/>
          </ac:spMkLst>
        </pc:spChg>
        <pc:picChg chg="mod">
          <ac:chgData name="Chris Lima" userId="b5ea056ce2397b48" providerId="LiveId" clId="{0D133860-58AB-4F66-BA8A-C0E8CBD0D2FA}" dt="2022-07-31T16:58:09.558" v="324" actId="1076"/>
          <ac:picMkLst>
            <pc:docMk/>
            <pc:sldMk cId="596250498" sldId="531"/>
            <ac:picMk id="4" creationId="{C4A934D0-839D-2546-8888-2842F7A7192B}"/>
          </ac:picMkLst>
        </pc:picChg>
      </pc:sldChg>
      <pc:sldChg chg="modSp mod">
        <pc:chgData name="Chris Lima" userId="b5ea056ce2397b48" providerId="LiveId" clId="{0D133860-58AB-4F66-BA8A-C0E8CBD0D2FA}" dt="2022-07-31T17:00:02.321" v="353" actId="113"/>
        <pc:sldMkLst>
          <pc:docMk/>
          <pc:sldMk cId="1961808393" sldId="532"/>
        </pc:sldMkLst>
        <pc:spChg chg="mod">
          <ac:chgData name="Chris Lima" userId="b5ea056ce2397b48" providerId="LiveId" clId="{0D133860-58AB-4F66-BA8A-C0E8CBD0D2FA}" dt="2022-07-31T17:00:02.321" v="353" actId="113"/>
          <ac:spMkLst>
            <pc:docMk/>
            <pc:sldMk cId="1961808393" sldId="532"/>
            <ac:spMk id="11" creationId="{AFADB7B4-3742-B841-94AC-BCB11F4A2904}"/>
          </ac:spMkLst>
        </pc:spChg>
        <pc:picChg chg="mod">
          <ac:chgData name="Chris Lima" userId="b5ea056ce2397b48" providerId="LiveId" clId="{0D133860-58AB-4F66-BA8A-C0E8CBD0D2FA}" dt="2022-07-31T16:59:52.641" v="349" actId="1076"/>
          <ac:picMkLst>
            <pc:docMk/>
            <pc:sldMk cId="1961808393" sldId="532"/>
            <ac:picMk id="2" creationId="{2904ABEE-CB25-0542-BF56-1DE04C1A60A0}"/>
          </ac:picMkLst>
        </pc:picChg>
      </pc:sldChg>
      <pc:sldChg chg="delSp modSp mod">
        <pc:chgData name="Chris Lima" userId="b5ea056ce2397b48" providerId="LiveId" clId="{0D133860-58AB-4F66-BA8A-C0E8CBD0D2FA}" dt="2022-07-31T16:50:31.363" v="223" actId="113"/>
        <pc:sldMkLst>
          <pc:docMk/>
          <pc:sldMk cId="370337097" sldId="533"/>
        </pc:sldMkLst>
        <pc:spChg chg="del">
          <ac:chgData name="Chris Lima" userId="b5ea056ce2397b48" providerId="LiveId" clId="{0D133860-58AB-4F66-BA8A-C0E8CBD0D2FA}" dt="2022-07-31T16:49:57.875" v="208" actId="478"/>
          <ac:spMkLst>
            <pc:docMk/>
            <pc:sldMk cId="370337097" sldId="533"/>
            <ac:spMk id="4" creationId="{7787AA38-9A01-6644-8974-B5010B39A3F2}"/>
          </ac:spMkLst>
        </pc:spChg>
        <pc:spChg chg="del">
          <ac:chgData name="Chris Lima" userId="b5ea056ce2397b48" providerId="LiveId" clId="{0D133860-58AB-4F66-BA8A-C0E8CBD0D2FA}" dt="2022-07-31T16:49:58.479" v="209" actId="478"/>
          <ac:spMkLst>
            <pc:docMk/>
            <pc:sldMk cId="370337097" sldId="533"/>
            <ac:spMk id="7" creationId="{40D23D1D-4811-A24B-9A1D-1F8E5FC1EF35}"/>
          </ac:spMkLst>
        </pc:spChg>
        <pc:spChg chg="mod">
          <ac:chgData name="Chris Lima" userId="b5ea056ce2397b48" providerId="LiveId" clId="{0D133860-58AB-4F66-BA8A-C0E8CBD0D2FA}" dt="2022-07-31T16:50:31.363" v="223" actId="113"/>
          <ac:spMkLst>
            <pc:docMk/>
            <pc:sldMk cId="370337097" sldId="533"/>
            <ac:spMk id="11" creationId="{AFADB7B4-3742-B841-94AC-BCB11F4A2904}"/>
          </ac:spMkLst>
        </pc:spChg>
        <pc:picChg chg="del">
          <ac:chgData name="Chris Lima" userId="b5ea056ce2397b48" providerId="LiveId" clId="{0D133860-58AB-4F66-BA8A-C0E8CBD0D2FA}" dt="2022-07-31T16:49:57.340" v="207" actId="478"/>
          <ac:picMkLst>
            <pc:docMk/>
            <pc:sldMk cId="370337097" sldId="533"/>
            <ac:picMk id="2" creationId="{C700A600-3BF5-BE49-A2D9-FD69F8149E90}"/>
          </ac:picMkLst>
        </pc:picChg>
        <pc:picChg chg="del">
          <ac:chgData name="Chris Lima" userId="b5ea056ce2397b48" providerId="LiveId" clId="{0D133860-58AB-4F66-BA8A-C0E8CBD0D2FA}" dt="2022-07-31T16:49:59.148" v="210" actId="478"/>
          <ac:picMkLst>
            <pc:docMk/>
            <pc:sldMk cId="370337097" sldId="533"/>
            <ac:picMk id="6" creationId="{CE8DA581-ACB6-364F-9F33-A422B3090F13}"/>
          </ac:picMkLst>
        </pc:picChg>
      </pc:sldChg>
      <pc:sldChg chg="modSp mod">
        <pc:chgData name="Chris Lima" userId="b5ea056ce2397b48" providerId="LiveId" clId="{0D133860-58AB-4F66-BA8A-C0E8CBD0D2FA}" dt="2022-07-31T16:51:02.296" v="230" actId="207"/>
        <pc:sldMkLst>
          <pc:docMk/>
          <pc:sldMk cId="4126494388" sldId="534"/>
        </pc:sldMkLst>
        <pc:spChg chg="mod">
          <ac:chgData name="Chris Lima" userId="b5ea056ce2397b48" providerId="LiveId" clId="{0D133860-58AB-4F66-BA8A-C0E8CBD0D2FA}" dt="2022-07-31T16:51:02.296" v="230" actId="207"/>
          <ac:spMkLst>
            <pc:docMk/>
            <pc:sldMk cId="4126494388" sldId="534"/>
            <ac:spMk id="11" creationId="{AFADB7B4-3742-B841-94AC-BCB11F4A2904}"/>
          </ac:spMkLst>
        </pc:spChg>
      </pc:sldChg>
      <pc:sldChg chg="del">
        <pc:chgData name="Chris Lima" userId="b5ea056ce2397b48" providerId="LiveId" clId="{0D133860-58AB-4F66-BA8A-C0E8CBD0D2FA}" dt="2022-07-31T16:56:33.715" v="284" actId="47"/>
        <pc:sldMkLst>
          <pc:docMk/>
          <pc:sldMk cId="2958601270" sldId="535"/>
        </pc:sldMkLst>
      </pc:sldChg>
      <pc:sldChg chg="addSp delSp modSp mod">
        <pc:chgData name="Chris Lima" userId="b5ea056ce2397b48" providerId="LiveId" clId="{0D133860-58AB-4F66-BA8A-C0E8CBD0D2FA}" dt="2022-07-31T16:56:21.972" v="283" actId="1076"/>
        <pc:sldMkLst>
          <pc:docMk/>
          <pc:sldMk cId="3823777668" sldId="536"/>
        </pc:sldMkLst>
        <pc:spChg chg="add del">
          <ac:chgData name="Chris Lima" userId="b5ea056ce2397b48" providerId="LiveId" clId="{0D133860-58AB-4F66-BA8A-C0E8CBD0D2FA}" dt="2022-07-31T16:54:23.396" v="262" actId="478"/>
          <ac:spMkLst>
            <pc:docMk/>
            <pc:sldMk cId="3823777668" sldId="536"/>
            <ac:spMk id="7" creationId="{1360A9A4-A3D6-D94C-B254-A60D56B60D4E}"/>
          </ac:spMkLst>
        </pc:spChg>
        <pc:spChg chg="mod">
          <ac:chgData name="Chris Lima" userId="b5ea056ce2397b48" providerId="LiveId" clId="{0D133860-58AB-4F66-BA8A-C0E8CBD0D2FA}" dt="2022-07-31T16:56:21.972" v="283" actId="1076"/>
          <ac:spMkLst>
            <pc:docMk/>
            <pc:sldMk cId="3823777668" sldId="536"/>
            <ac:spMk id="8" creationId="{6F6C082B-6790-774F-9500-0EEAC3EF4812}"/>
          </ac:spMkLst>
        </pc:spChg>
        <pc:spChg chg="mod">
          <ac:chgData name="Chris Lima" userId="b5ea056ce2397b48" providerId="LiveId" clId="{0D133860-58AB-4F66-BA8A-C0E8CBD0D2FA}" dt="2022-07-31T16:56:21.972" v="283" actId="1076"/>
          <ac:spMkLst>
            <pc:docMk/>
            <pc:sldMk cId="3823777668" sldId="536"/>
            <ac:spMk id="11" creationId="{AFADB7B4-3742-B841-94AC-BCB11F4A2904}"/>
          </ac:spMkLst>
        </pc:spChg>
        <pc:picChg chg="del">
          <ac:chgData name="Chris Lima" userId="b5ea056ce2397b48" providerId="LiveId" clId="{0D133860-58AB-4F66-BA8A-C0E8CBD0D2FA}" dt="2022-07-31T16:54:08.703" v="254" actId="478"/>
          <ac:picMkLst>
            <pc:docMk/>
            <pc:sldMk cId="3823777668" sldId="536"/>
            <ac:picMk id="2" creationId="{3962B080-F7E0-F64F-B55A-E770617D3074}"/>
          </ac:picMkLst>
        </pc:picChg>
        <pc:picChg chg="del">
          <ac:chgData name="Chris Lima" userId="b5ea056ce2397b48" providerId="LiveId" clId="{0D133860-58AB-4F66-BA8A-C0E8CBD0D2FA}" dt="2022-07-31T16:54:09.326" v="255" actId="478"/>
          <ac:picMkLst>
            <pc:docMk/>
            <pc:sldMk cId="3823777668" sldId="536"/>
            <ac:picMk id="5" creationId="{9F203738-D2B3-0B4E-AAA8-3B2B6551B265}"/>
          </ac:picMkLst>
        </pc:picChg>
      </pc:sldChg>
      <pc:sldChg chg="delSp modSp mod">
        <pc:chgData name="Chris Lima" userId="b5ea056ce2397b48" providerId="LiveId" clId="{0D133860-58AB-4F66-BA8A-C0E8CBD0D2FA}" dt="2022-07-31T16:56:07.585" v="280" actId="478"/>
        <pc:sldMkLst>
          <pc:docMk/>
          <pc:sldMk cId="3029890190" sldId="537"/>
        </pc:sldMkLst>
        <pc:spChg chg="del">
          <ac:chgData name="Chris Lima" userId="b5ea056ce2397b48" providerId="LiveId" clId="{0D133860-58AB-4F66-BA8A-C0E8CBD0D2FA}" dt="2022-07-31T16:56:06.488" v="278" actId="478"/>
          <ac:spMkLst>
            <pc:docMk/>
            <pc:sldMk cId="3029890190" sldId="537"/>
            <ac:spMk id="5" creationId="{58568995-5532-A541-BA0D-2DB5DC77E922}"/>
          </ac:spMkLst>
        </pc:spChg>
        <pc:spChg chg="del">
          <ac:chgData name="Chris Lima" userId="b5ea056ce2397b48" providerId="LiveId" clId="{0D133860-58AB-4F66-BA8A-C0E8CBD0D2FA}" dt="2022-07-31T16:56:06.031" v="277" actId="478"/>
          <ac:spMkLst>
            <pc:docMk/>
            <pc:sldMk cId="3029890190" sldId="537"/>
            <ac:spMk id="6" creationId="{13D563B2-86B5-A849-AF2A-D2D746DA3167}"/>
          </ac:spMkLst>
        </pc:spChg>
        <pc:spChg chg="mod">
          <ac:chgData name="Chris Lima" userId="b5ea056ce2397b48" providerId="LiveId" clId="{0D133860-58AB-4F66-BA8A-C0E8CBD0D2FA}" dt="2022-07-31T16:56:04.245" v="276" actId="207"/>
          <ac:spMkLst>
            <pc:docMk/>
            <pc:sldMk cId="3029890190" sldId="537"/>
            <ac:spMk id="11" creationId="{AFADB7B4-3742-B841-94AC-BCB11F4A2904}"/>
          </ac:spMkLst>
        </pc:spChg>
        <pc:picChg chg="del">
          <ac:chgData name="Chris Lima" userId="b5ea056ce2397b48" providerId="LiveId" clId="{0D133860-58AB-4F66-BA8A-C0E8CBD0D2FA}" dt="2022-07-31T16:56:07.090" v="279" actId="478"/>
          <ac:picMkLst>
            <pc:docMk/>
            <pc:sldMk cId="3029890190" sldId="537"/>
            <ac:picMk id="2" creationId="{046C3F41-FE4B-3141-8C3E-E60520ED3DDE}"/>
          </ac:picMkLst>
        </pc:picChg>
        <pc:picChg chg="del">
          <ac:chgData name="Chris Lima" userId="b5ea056ce2397b48" providerId="LiveId" clId="{0D133860-58AB-4F66-BA8A-C0E8CBD0D2FA}" dt="2022-07-31T16:56:07.585" v="280" actId="478"/>
          <ac:picMkLst>
            <pc:docMk/>
            <pc:sldMk cId="3029890190" sldId="537"/>
            <ac:picMk id="7" creationId="{DD5DA3E4-E6DF-AC42-A80C-FE907DBE39BE}"/>
          </ac:picMkLst>
        </pc:picChg>
      </pc:sldChg>
      <pc:sldChg chg="addSp delSp modSp mod">
        <pc:chgData name="Chris Lima" userId="b5ea056ce2397b48" providerId="LiveId" clId="{0D133860-58AB-4F66-BA8A-C0E8CBD0D2FA}" dt="2022-07-31T17:06:26.276" v="369" actId="478"/>
        <pc:sldMkLst>
          <pc:docMk/>
          <pc:sldMk cId="1422005609" sldId="538"/>
        </pc:sldMkLst>
        <pc:spChg chg="add del">
          <ac:chgData name="Chris Lima" userId="b5ea056ce2397b48" providerId="LiveId" clId="{0D133860-58AB-4F66-BA8A-C0E8CBD0D2FA}" dt="2022-07-31T17:06:25.817" v="368" actId="478"/>
          <ac:spMkLst>
            <pc:docMk/>
            <pc:sldMk cId="1422005609" sldId="538"/>
            <ac:spMk id="2" creationId="{09DE4E49-FB91-8F47-A9AE-CE7270191D09}"/>
          </ac:spMkLst>
        </pc:spChg>
        <pc:spChg chg="mod">
          <ac:chgData name="Chris Lima" userId="b5ea056ce2397b48" providerId="LiveId" clId="{0D133860-58AB-4F66-BA8A-C0E8CBD0D2FA}" dt="2022-07-31T17:00:26.416" v="361" actId="20577"/>
          <ac:spMkLst>
            <pc:docMk/>
            <pc:sldMk cId="1422005609" sldId="538"/>
            <ac:spMk id="11" creationId="{AFADB7B4-3742-B841-94AC-BCB11F4A2904}"/>
          </ac:spMkLst>
        </pc:spChg>
        <pc:picChg chg="add del">
          <ac:chgData name="Chris Lima" userId="b5ea056ce2397b48" providerId="LiveId" clId="{0D133860-58AB-4F66-BA8A-C0E8CBD0D2FA}" dt="2022-07-31T17:06:26.276" v="369" actId="478"/>
          <ac:picMkLst>
            <pc:docMk/>
            <pc:sldMk cId="1422005609" sldId="538"/>
            <ac:picMk id="3" creationId="{4D085A2D-8013-7140-AE19-5A9B246A33A6}"/>
          </ac:picMkLst>
        </pc:picChg>
        <pc:picChg chg="add del">
          <ac:chgData name="Chris Lima" userId="b5ea056ce2397b48" providerId="LiveId" clId="{0D133860-58AB-4F66-BA8A-C0E8CBD0D2FA}" dt="2022-07-31T17:06:25.319" v="367" actId="478"/>
          <ac:picMkLst>
            <pc:docMk/>
            <pc:sldMk cId="1422005609" sldId="538"/>
            <ac:picMk id="4" creationId="{D1D7AB6A-C62E-974C-AEA3-50BA1BEE4CD7}"/>
          </ac:picMkLst>
        </pc:picChg>
      </pc:sldChg>
      <pc:sldChg chg="addSp delSp mod addAnim delAnim">
        <pc:chgData name="Chris Lima" userId="b5ea056ce2397b48" providerId="LiveId" clId="{0D133860-58AB-4F66-BA8A-C0E8CBD0D2FA}" dt="2022-07-31T17:06:24.310" v="366" actId="478"/>
        <pc:sldMkLst>
          <pc:docMk/>
          <pc:sldMk cId="3656283450" sldId="539"/>
        </pc:sldMkLst>
        <pc:picChg chg="add del">
          <ac:chgData name="Chris Lima" userId="b5ea056ce2397b48" providerId="LiveId" clId="{0D133860-58AB-4F66-BA8A-C0E8CBD0D2FA}" dt="2022-07-31T17:06:24.310" v="366" actId="478"/>
          <ac:picMkLst>
            <pc:docMk/>
            <pc:sldMk cId="3656283450" sldId="539"/>
            <ac:picMk id="2" creationId="{5E5912B9-3D5C-6242-A438-03E1D9B1C5BF}"/>
          </ac:picMkLst>
        </pc:picChg>
      </pc:sldChg>
      <pc:sldChg chg="addSp delSp modSp mod">
        <pc:chgData name="Chris Lima" userId="b5ea056ce2397b48" providerId="LiveId" clId="{0D133860-58AB-4F66-BA8A-C0E8CBD0D2FA}" dt="2022-07-31T17:35:11.188" v="385" actId="1076"/>
        <pc:sldMkLst>
          <pc:docMk/>
          <pc:sldMk cId="2408567981" sldId="540"/>
        </pc:sldMkLst>
        <pc:spChg chg="mod">
          <ac:chgData name="Chris Lima" userId="b5ea056ce2397b48" providerId="LiveId" clId="{0D133860-58AB-4F66-BA8A-C0E8CBD0D2FA}" dt="2022-07-31T17:34:49.448" v="378"/>
          <ac:spMkLst>
            <pc:docMk/>
            <pc:sldMk cId="2408567981" sldId="540"/>
            <ac:spMk id="11" creationId="{AFADB7B4-3742-B841-94AC-BCB11F4A2904}"/>
          </ac:spMkLst>
        </pc:spChg>
        <pc:picChg chg="del">
          <ac:chgData name="Chris Lima" userId="b5ea056ce2397b48" providerId="LiveId" clId="{0D133860-58AB-4F66-BA8A-C0E8CBD0D2FA}" dt="2022-07-31T17:10:56.931" v="374" actId="478"/>
          <ac:picMkLst>
            <pc:docMk/>
            <pc:sldMk cId="2408567981" sldId="540"/>
            <ac:picMk id="2" creationId="{40F7311F-A928-9349-A9E3-E86A2CD4F7CD}"/>
          </ac:picMkLst>
        </pc:picChg>
        <pc:picChg chg="add mod">
          <ac:chgData name="Chris Lima" userId="b5ea056ce2397b48" providerId="LiveId" clId="{0D133860-58AB-4F66-BA8A-C0E8CBD0D2FA}" dt="2022-07-31T17:35:11.188" v="385" actId="1076"/>
          <ac:picMkLst>
            <pc:docMk/>
            <pc:sldMk cId="2408567981" sldId="540"/>
            <ac:picMk id="5" creationId="{A568847D-C026-056E-E6D6-3F3E194089CA}"/>
          </ac:picMkLst>
        </pc:picChg>
      </pc:sldChg>
      <pc:sldChg chg="addSp modSp mod">
        <pc:chgData name="Chris Lima" userId="b5ea056ce2397b48" providerId="LiveId" clId="{0D133860-58AB-4F66-BA8A-C0E8CBD0D2FA}" dt="2022-07-31T16:59:09.037" v="337" actId="207"/>
        <pc:sldMkLst>
          <pc:docMk/>
          <pc:sldMk cId="2193298396" sldId="542"/>
        </pc:sldMkLst>
        <pc:spChg chg="mod">
          <ac:chgData name="Chris Lima" userId="b5ea056ce2397b48" providerId="LiveId" clId="{0D133860-58AB-4F66-BA8A-C0E8CBD0D2FA}" dt="2022-07-31T16:59:09.037" v="337" actId="207"/>
          <ac:spMkLst>
            <pc:docMk/>
            <pc:sldMk cId="2193298396" sldId="542"/>
            <ac:spMk id="11" creationId="{AFADB7B4-3742-B841-94AC-BCB11F4A2904}"/>
          </ac:spMkLst>
        </pc:spChg>
        <pc:picChg chg="add mod">
          <ac:chgData name="Chris Lima" userId="b5ea056ce2397b48" providerId="LiveId" clId="{0D133860-58AB-4F66-BA8A-C0E8CBD0D2FA}" dt="2022-07-31T16:58:45.693" v="332" actId="1076"/>
          <ac:picMkLst>
            <pc:docMk/>
            <pc:sldMk cId="2193298396" sldId="542"/>
            <ac:picMk id="2" creationId="{D2A12382-BADE-198C-999B-54CDE5344DBE}"/>
          </ac:picMkLst>
        </pc:picChg>
      </pc:sldChg>
      <pc:sldChg chg="modSp mod">
        <pc:chgData name="Chris Lima" userId="b5ea056ce2397b48" providerId="LiveId" clId="{0D133860-58AB-4F66-BA8A-C0E8CBD0D2FA}" dt="2022-07-31T17:00:10.734" v="355" actId="12"/>
        <pc:sldMkLst>
          <pc:docMk/>
          <pc:sldMk cId="664963" sldId="543"/>
        </pc:sldMkLst>
        <pc:spChg chg="mod">
          <ac:chgData name="Chris Lima" userId="b5ea056ce2397b48" providerId="LiveId" clId="{0D133860-58AB-4F66-BA8A-C0E8CBD0D2FA}" dt="2022-07-31T17:00:10.734" v="355" actId="12"/>
          <ac:spMkLst>
            <pc:docMk/>
            <pc:sldMk cId="664963" sldId="543"/>
            <ac:spMk id="11" creationId="{AFADB7B4-3742-B841-94AC-BCB11F4A2904}"/>
          </ac:spMkLst>
        </pc:spChg>
      </pc:sldChg>
      <pc:sldChg chg="addSp delSp modSp del mod">
        <pc:chgData name="Chris Lima" userId="b5ea056ce2397b48" providerId="LiveId" clId="{0D133860-58AB-4F66-BA8A-C0E8CBD0D2FA}" dt="2022-07-31T17:38:23.446" v="533" actId="47"/>
        <pc:sldMkLst>
          <pc:docMk/>
          <pc:sldMk cId="858764389" sldId="544"/>
        </pc:sldMkLst>
        <pc:spChg chg="add mod">
          <ac:chgData name="Chris Lima" userId="b5ea056ce2397b48" providerId="LiveId" clId="{0D133860-58AB-4F66-BA8A-C0E8CBD0D2FA}" dt="2022-07-31T17:37:01.238" v="448" actId="1076"/>
          <ac:spMkLst>
            <pc:docMk/>
            <pc:sldMk cId="858764389" sldId="544"/>
            <ac:spMk id="9" creationId="{7244DF79-D977-3CEE-25FB-04742945C7F2}"/>
          </ac:spMkLst>
        </pc:spChg>
        <pc:spChg chg="add mod">
          <ac:chgData name="Chris Lima" userId="b5ea056ce2397b48" providerId="LiveId" clId="{0D133860-58AB-4F66-BA8A-C0E8CBD0D2FA}" dt="2022-07-31T17:36:54.546" v="446"/>
          <ac:spMkLst>
            <pc:docMk/>
            <pc:sldMk cId="858764389" sldId="544"/>
            <ac:spMk id="10" creationId="{8F3E1AA7-8F71-2C3A-AA9A-32C05739F187}"/>
          </ac:spMkLst>
        </pc:spChg>
        <pc:spChg chg="mod">
          <ac:chgData name="Chris Lima" userId="b5ea056ce2397b48" providerId="LiveId" clId="{0D133860-58AB-4F66-BA8A-C0E8CBD0D2FA}" dt="2022-07-31T17:36:57.517" v="447" actId="1076"/>
          <ac:spMkLst>
            <pc:docMk/>
            <pc:sldMk cId="858764389" sldId="544"/>
            <ac:spMk id="11" creationId="{AFADB7B4-3742-B841-94AC-BCB11F4A2904}"/>
          </ac:spMkLst>
        </pc:spChg>
        <pc:spChg chg="add mod">
          <ac:chgData name="Chris Lima" userId="b5ea056ce2397b48" providerId="LiveId" clId="{0D133860-58AB-4F66-BA8A-C0E8CBD0D2FA}" dt="2022-07-31T17:36:54.546" v="446"/>
          <ac:spMkLst>
            <pc:docMk/>
            <pc:sldMk cId="858764389" sldId="544"/>
            <ac:spMk id="12" creationId="{1C0B992A-0E37-E327-243F-44D675B52389}"/>
          </ac:spMkLst>
        </pc:spChg>
        <pc:spChg chg="add mod">
          <ac:chgData name="Chris Lima" userId="b5ea056ce2397b48" providerId="LiveId" clId="{0D133860-58AB-4F66-BA8A-C0E8CBD0D2FA}" dt="2022-07-31T17:36:54.546" v="446"/>
          <ac:spMkLst>
            <pc:docMk/>
            <pc:sldMk cId="858764389" sldId="544"/>
            <ac:spMk id="13" creationId="{A748276D-F140-0188-F87E-188BC56626D6}"/>
          </ac:spMkLst>
        </pc:spChg>
        <pc:spChg chg="add mod">
          <ac:chgData name="Chris Lima" userId="b5ea056ce2397b48" providerId="LiveId" clId="{0D133860-58AB-4F66-BA8A-C0E8CBD0D2FA}" dt="2022-07-31T17:36:54.546" v="446"/>
          <ac:spMkLst>
            <pc:docMk/>
            <pc:sldMk cId="858764389" sldId="544"/>
            <ac:spMk id="14" creationId="{2CB4A878-2CA6-C9F6-2BF4-0C6E67E1DCAB}"/>
          </ac:spMkLst>
        </pc:spChg>
        <pc:picChg chg="del">
          <ac:chgData name="Chris Lima" userId="b5ea056ce2397b48" providerId="LiveId" clId="{0D133860-58AB-4F66-BA8A-C0E8CBD0D2FA}" dt="2022-07-31T17:36:48.762" v="445" actId="478"/>
          <ac:picMkLst>
            <pc:docMk/>
            <pc:sldMk cId="858764389" sldId="544"/>
            <ac:picMk id="2" creationId="{2EC1323B-2B5A-ED4D-81E4-685DCB57218B}"/>
          </ac:picMkLst>
        </pc:picChg>
      </pc:sldChg>
      <pc:sldChg chg="del">
        <pc:chgData name="Chris Lima" userId="b5ea056ce2397b48" providerId="LiveId" clId="{0D133860-58AB-4F66-BA8A-C0E8CBD0D2FA}" dt="2022-07-31T17:36:35.419" v="444" actId="47"/>
        <pc:sldMkLst>
          <pc:docMk/>
          <pc:sldMk cId="3419187096" sldId="545"/>
        </pc:sldMkLst>
      </pc:sldChg>
      <pc:sldChg chg="modSp mod">
        <pc:chgData name="Chris Lima" userId="b5ea056ce2397b48" providerId="LiveId" clId="{0D133860-58AB-4F66-BA8A-C0E8CBD0D2FA}" dt="2022-07-31T16:47:26.545" v="175" actId="207"/>
        <pc:sldMkLst>
          <pc:docMk/>
          <pc:sldMk cId="3228904489" sldId="546"/>
        </pc:sldMkLst>
        <pc:spChg chg="mod">
          <ac:chgData name="Chris Lima" userId="b5ea056ce2397b48" providerId="LiveId" clId="{0D133860-58AB-4F66-BA8A-C0E8CBD0D2FA}" dt="2022-07-31T16:47:26.545" v="175" actId="207"/>
          <ac:spMkLst>
            <pc:docMk/>
            <pc:sldMk cId="3228904489" sldId="546"/>
            <ac:spMk id="4" creationId="{F4BDB243-CB91-1247-914E-E7398DE3DDEF}"/>
          </ac:spMkLst>
        </pc:spChg>
      </pc:sldChg>
      <pc:sldChg chg="modSp mod">
        <pc:chgData name="Chris Lima" userId="b5ea056ce2397b48" providerId="LiveId" clId="{0D133860-58AB-4F66-BA8A-C0E8CBD0D2FA}" dt="2022-07-31T16:47:54.615" v="180" actId="20577"/>
        <pc:sldMkLst>
          <pc:docMk/>
          <pc:sldMk cId="2068730314" sldId="547"/>
        </pc:sldMkLst>
        <pc:spChg chg="mod">
          <ac:chgData name="Chris Lima" userId="b5ea056ce2397b48" providerId="LiveId" clId="{0D133860-58AB-4F66-BA8A-C0E8CBD0D2FA}" dt="2022-07-31T16:47:54.615" v="180" actId="20577"/>
          <ac:spMkLst>
            <pc:docMk/>
            <pc:sldMk cId="2068730314" sldId="547"/>
            <ac:spMk id="4" creationId="{F4BDB243-CB91-1247-914E-E7398DE3DDEF}"/>
          </ac:spMkLst>
        </pc:spChg>
      </pc:sldChg>
      <pc:sldChg chg="modSp mod">
        <pc:chgData name="Chris Lima" userId="b5ea056ce2397b48" providerId="LiveId" clId="{0D133860-58AB-4F66-BA8A-C0E8CBD0D2FA}" dt="2022-07-31T16:57:38.268" v="296" actId="207"/>
        <pc:sldMkLst>
          <pc:docMk/>
          <pc:sldMk cId="6699760" sldId="550"/>
        </pc:sldMkLst>
        <pc:spChg chg="mod">
          <ac:chgData name="Chris Lima" userId="b5ea056ce2397b48" providerId="LiveId" clId="{0D133860-58AB-4F66-BA8A-C0E8CBD0D2FA}" dt="2022-07-31T16:57:38.268" v="296" actId="207"/>
          <ac:spMkLst>
            <pc:docMk/>
            <pc:sldMk cId="6699760" sldId="550"/>
            <ac:spMk id="5" creationId="{2618CC49-AD92-7340-BDFD-77A0C787AA91}"/>
          </ac:spMkLst>
        </pc:spChg>
      </pc:sldChg>
      <pc:sldChg chg="modSp mod">
        <pc:chgData name="Chris Lima" userId="b5ea056ce2397b48" providerId="LiveId" clId="{0D133860-58AB-4F66-BA8A-C0E8CBD0D2FA}" dt="2022-07-31T16:48:46.938" v="189" actId="12"/>
        <pc:sldMkLst>
          <pc:docMk/>
          <pc:sldMk cId="2032227678" sldId="551"/>
        </pc:sldMkLst>
        <pc:spChg chg="mod">
          <ac:chgData name="Chris Lima" userId="b5ea056ce2397b48" providerId="LiveId" clId="{0D133860-58AB-4F66-BA8A-C0E8CBD0D2FA}" dt="2022-07-31T16:48:46.938" v="189" actId="12"/>
          <ac:spMkLst>
            <pc:docMk/>
            <pc:sldMk cId="2032227678" sldId="551"/>
            <ac:spMk id="4" creationId="{F4BDB243-CB91-1247-914E-E7398DE3DDEF}"/>
          </ac:spMkLst>
        </pc:spChg>
      </pc:sldChg>
      <pc:sldChg chg="delSp modSp mod">
        <pc:chgData name="Chris Lima" userId="b5ea056ce2397b48" providerId="LiveId" clId="{0D133860-58AB-4F66-BA8A-C0E8CBD0D2FA}" dt="2022-07-31T17:44:28.921" v="537" actId="5793"/>
        <pc:sldMkLst>
          <pc:docMk/>
          <pc:sldMk cId="1733795567" sldId="553"/>
        </pc:sldMkLst>
        <pc:spChg chg="mod">
          <ac:chgData name="Chris Lima" userId="b5ea056ce2397b48" providerId="LiveId" clId="{0D133860-58AB-4F66-BA8A-C0E8CBD0D2FA}" dt="2022-07-31T17:44:28.921" v="537" actId="5793"/>
          <ac:spMkLst>
            <pc:docMk/>
            <pc:sldMk cId="1733795567" sldId="553"/>
            <ac:spMk id="6" creationId="{806B05F9-15F6-4F04-8C7D-45BDC720C2F5}"/>
          </ac:spMkLst>
        </pc:spChg>
        <pc:spChg chg="mod">
          <ac:chgData name="Chris Lima" userId="b5ea056ce2397b48" providerId="LiveId" clId="{0D133860-58AB-4F66-BA8A-C0E8CBD0D2FA}" dt="2022-07-31T16:39:22.318" v="5" actId="12"/>
          <ac:spMkLst>
            <pc:docMk/>
            <pc:sldMk cId="1733795567" sldId="553"/>
            <ac:spMk id="7" creationId="{6F13922B-5305-2F47-9CD5-DBC2B38E228C}"/>
          </ac:spMkLst>
        </pc:spChg>
        <pc:picChg chg="del">
          <ac:chgData name="Chris Lima" userId="b5ea056ce2397b48" providerId="LiveId" clId="{0D133860-58AB-4F66-BA8A-C0E8CBD0D2FA}" dt="2022-07-31T17:44:26.900" v="535" actId="478"/>
          <ac:picMkLst>
            <pc:docMk/>
            <pc:sldMk cId="1733795567" sldId="553"/>
            <ac:picMk id="11" creationId="{7D9AD518-773A-4BD7-8A7A-6ABB78FA1C87}"/>
          </ac:picMkLst>
        </pc:picChg>
      </pc:sldChg>
      <pc:sldChg chg="modSp mod">
        <pc:chgData name="Chris Lima" userId="b5ea056ce2397b48" providerId="LiveId" clId="{0D133860-58AB-4F66-BA8A-C0E8CBD0D2FA}" dt="2022-07-31T16:39:44.792" v="11" actId="12"/>
        <pc:sldMkLst>
          <pc:docMk/>
          <pc:sldMk cId="1108507191" sldId="554"/>
        </pc:sldMkLst>
        <pc:spChg chg="mod">
          <ac:chgData name="Chris Lima" userId="b5ea056ce2397b48" providerId="LiveId" clId="{0D133860-58AB-4F66-BA8A-C0E8CBD0D2FA}" dt="2022-07-31T16:39:44.792" v="11" actId="12"/>
          <ac:spMkLst>
            <pc:docMk/>
            <pc:sldMk cId="1108507191" sldId="554"/>
            <ac:spMk id="6" creationId="{806B05F9-15F6-4F04-8C7D-45BDC720C2F5}"/>
          </ac:spMkLst>
        </pc:spChg>
        <pc:spChg chg="mod">
          <ac:chgData name="Chris Lima" userId="b5ea056ce2397b48" providerId="LiveId" clId="{0D133860-58AB-4F66-BA8A-C0E8CBD0D2FA}" dt="2022-07-31T16:39:38.620" v="9" actId="12"/>
          <ac:spMkLst>
            <pc:docMk/>
            <pc:sldMk cId="1108507191" sldId="554"/>
            <ac:spMk id="7" creationId="{6F13922B-5305-2F47-9CD5-DBC2B38E228C}"/>
          </ac:spMkLst>
        </pc:spChg>
      </pc:sldChg>
      <pc:sldChg chg="modSp mod">
        <pc:chgData name="Chris Lima" userId="b5ea056ce2397b48" providerId="LiveId" clId="{0D133860-58AB-4F66-BA8A-C0E8CBD0D2FA}" dt="2022-07-31T16:41:09.899" v="13" actId="12"/>
        <pc:sldMkLst>
          <pc:docMk/>
          <pc:sldMk cId="3484856302" sldId="555"/>
        </pc:sldMkLst>
        <pc:spChg chg="mod">
          <ac:chgData name="Chris Lima" userId="b5ea056ce2397b48" providerId="LiveId" clId="{0D133860-58AB-4F66-BA8A-C0E8CBD0D2FA}" dt="2022-07-31T16:41:09.899" v="13" actId="12"/>
          <ac:spMkLst>
            <pc:docMk/>
            <pc:sldMk cId="3484856302" sldId="555"/>
            <ac:spMk id="3" creationId="{C6FA0E98-7C91-4E6F-A70E-AF0EB5A99717}"/>
          </ac:spMkLst>
        </pc:spChg>
      </pc:sldChg>
      <pc:sldChg chg="modSp mod">
        <pc:chgData name="Chris Lima" userId="b5ea056ce2397b48" providerId="LiveId" clId="{0D133860-58AB-4F66-BA8A-C0E8CBD0D2FA}" dt="2022-07-31T16:48:08.743" v="182" actId="12"/>
        <pc:sldMkLst>
          <pc:docMk/>
          <pc:sldMk cId="2991560606" sldId="556"/>
        </pc:sldMkLst>
        <pc:spChg chg="mod">
          <ac:chgData name="Chris Lima" userId="b5ea056ce2397b48" providerId="LiveId" clId="{0D133860-58AB-4F66-BA8A-C0E8CBD0D2FA}" dt="2022-07-31T16:48:08.743" v="182" actId="12"/>
          <ac:spMkLst>
            <pc:docMk/>
            <pc:sldMk cId="2991560606" sldId="556"/>
            <ac:spMk id="4" creationId="{F4BDB243-CB91-1247-914E-E7398DE3DDEF}"/>
          </ac:spMkLst>
        </pc:spChg>
      </pc:sldChg>
      <pc:sldChg chg="modSp mod">
        <pc:chgData name="Chris Lima" userId="b5ea056ce2397b48" providerId="LiveId" clId="{0D133860-58AB-4F66-BA8A-C0E8CBD0D2FA}" dt="2022-07-31T16:48:30.466" v="185" actId="207"/>
        <pc:sldMkLst>
          <pc:docMk/>
          <pc:sldMk cId="4126241726" sldId="557"/>
        </pc:sldMkLst>
        <pc:spChg chg="mod">
          <ac:chgData name="Chris Lima" userId="b5ea056ce2397b48" providerId="LiveId" clId="{0D133860-58AB-4F66-BA8A-C0E8CBD0D2FA}" dt="2022-07-31T16:48:30.466" v="185" actId="207"/>
          <ac:spMkLst>
            <pc:docMk/>
            <pc:sldMk cId="4126241726" sldId="557"/>
            <ac:spMk id="4" creationId="{F4BDB243-CB91-1247-914E-E7398DE3DDEF}"/>
          </ac:spMkLst>
        </pc:spChg>
      </pc:sldChg>
      <pc:sldChg chg="modSp mod">
        <pc:chgData name="Chris Lima" userId="b5ea056ce2397b48" providerId="LiveId" clId="{0D133860-58AB-4F66-BA8A-C0E8CBD0D2FA}" dt="2022-08-02T03:12:26.072" v="538" actId="207"/>
        <pc:sldMkLst>
          <pc:docMk/>
          <pc:sldMk cId="180525593" sldId="558"/>
        </pc:sldMkLst>
        <pc:spChg chg="mod">
          <ac:chgData name="Chris Lima" userId="b5ea056ce2397b48" providerId="LiveId" clId="{0D133860-58AB-4F66-BA8A-C0E8CBD0D2FA}" dt="2022-08-02T03:12:26.072" v="538" actId="207"/>
          <ac:spMkLst>
            <pc:docMk/>
            <pc:sldMk cId="180525593" sldId="558"/>
            <ac:spMk id="4" creationId="{F4BDB243-CB91-1247-914E-E7398DE3DDEF}"/>
          </ac:spMkLst>
        </pc:spChg>
      </pc:sldChg>
      <pc:sldChg chg="delSp modSp add mod">
        <pc:chgData name="Chris Lima" userId="b5ea056ce2397b48" providerId="LiveId" clId="{0D133860-58AB-4F66-BA8A-C0E8CBD0D2FA}" dt="2022-07-31T17:38:02.452" v="532" actId="207"/>
        <pc:sldMkLst>
          <pc:docMk/>
          <pc:sldMk cId="3740048851" sldId="559"/>
        </pc:sldMkLst>
        <pc:spChg chg="mod">
          <ac:chgData name="Chris Lima" userId="b5ea056ce2397b48" providerId="LiveId" clId="{0D133860-58AB-4F66-BA8A-C0E8CBD0D2FA}" dt="2022-07-31T17:37:38.150" v="487" actId="14100"/>
          <ac:spMkLst>
            <pc:docMk/>
            <pc:sldMk cId="3740048851" sldId="559"/>
            <ac:spMk id="7" creationId="{2FD052B9-4132-B243-85D6-D41795EF350E}"/>
          </ac:spMkLst>
        </pc:spChg>
        <pc:spChg chg="mod">
          <ac:chgData name="Chris Lima" userId="b5ea056ce2397b48" providerId="LiveId" clId="{0D133860-58AB-4F66-BA8A-C0E8CBD0D2FA}" dt="2022-07-31T17:38:02.452" v="532" actId="207"/>
          <ac:spMkLst>
            <pc:docMk/>
            <pc:sldMk cId="3740048851" sldId="559"/>
            <ac:spMk id="8" creationId="{B95F1C92-96DC-2647-91AA-6F4B712060A5}"/>
          </ac:spMkLst>
        </pc:spChg>
        <pc:spChg chg="mod">
          <ac:chgData name="Chris Lima" userId="b5ea056ce2397b48" providerId="LiveId" clId="{0D133860-58AB-4F66-BA8A-C0E8CBD0D2FA}" dt="2022-07-31T17:37:30.274" v="473" actId="20577"/>
          <ac:spMkLst>
            <pc:docMk/>
            <pc:sldMk cId="3740048851" sldId="559"/>
            <ac:spMk id="9" creationId="{FAB6F3B9-CA05-E041-BEE4-0E29843FF652}"/>
          </ac:spMkLst>
        </pc:spChg>
        <pc:spChg chg="mod">
          <ac:chgData name="Chris Lima" userId="b5ea056ce2397b48" providerId="LiveId" clId="{0D133860-58AB-4F66-BA8A-C0E8CBD0D2FA}" dt="2022-07-31T17:37:23.239" v="464" actId="20577"/>
          <ac:spMkLst>
            <pc:docMk/>
            <pc:sldMk cId="3740048851" sldId="559"/>
            <ac:spMk id="11" creationId="{AFADB7B4-3742-B841-94AC-BCB11F4A2904}"/>
          </ac:spMkLst>
        </pc:spChg>
        <pc:spChg chg="del">
          <ac:chgData name="Chris Lima" userId="b5ea056ce2397b48" providerId="LiveId" clId="{0D133860-58AB-4F66-BA8A-C0E8CBD0D2FA}" dt="2022-07-31T17:37:56.079" v="530" actId="478"/>
          <ac:spMkLst>
            <pc:docMk/>
            <pc:sldMk cId="3740048851" sldId="559"/>
            <ac:spMk id="12" creationId="{F549A5CD-933A-57FB-4032-7B308A727226}"/>
          </ac:spMkLst>
        </pc:spChg>
      </pc:sldChg>
    </pc:docChg>
  </pc:docChgLst>
  <pc:docChgLst>
    <pc:chgData name="Phyllipe Lima" userId="afbdb2a7827722fd" providerId="LiveId" clId="{9B1997CC-DD96-4E50-A9C2-AF526C0DF07E}"/>
    <pc:docChg chg="undo custSel mod addSld delSld modSld sldOrd">
      <pc:chgData name="Phyllipe Lima" userId="afbdb2a7827722fd" providerId="LiveId" clId="{9B1997CC-DD96-4E50-A9C2-AF526C0DF07E}" dt="2020-08-20T12:55:27.349" v="500" actId="6549"/>
      <pc:docMkLst>
        <pc:docMk/>
      </pc:docMkLst>
      <pc:sldChg chg="addSp delSp modSp mod setBg">
        <pc:chgData name="Phyllipe Lima" userId="afbdb2a7827722fd" providerId="LiveId" clId="{9B1997CC-DD96-4E50-A9C2-AF526C0DF07E}" dt="2020-08-20T11:45:48.027" v="20" actId="1076"/>
        <pc:sldMkLst>
          <pc:docMk/>
          <pc:sldMk cId="594058921" sldId="256"/>
        </pc:sldMkLst>
        <pc:spChg chg="add del">
          <ac:chgData name="Phyllipe Lima" userId="afbdb2a7827722fd" providerId="LiveId" clId="{9B1997CC-DD96-4E50-A9C2-AF526C0DF07E}" dt="2020-08-20T11:45:30.132" v="13" actId="26606"/>
          <ac:spMkLst>
            <pc:docMk/>
            <pc:sldMk cId="594058921" sldId="256"/>
            <ac:spMk id="6" creationId="{57845966-6EFC-468A-9CC7-BAB4B95854E7}"/>
          </ac:spMkLst>
        </pc:spChg>
        <pc:spChg chg="add del">
          <ac:chgData name="Phyllipe Lima" userId="afbdb2a7827722fd" providerId="LiveId" clId="{9B1997CC-DD96-4E50-A9C2-AF526C0DF07E}" dt="2020-08-20T11:45:30.132" v="13" actId="26606"/>
          <ac:spMkLst>
            <pc:docMk/>
            <pc:sldMk cId="594058921" sldId="256"/>
            <ac:spMk id="8" creationId="{ADAD1991-FFD1-4E94-ABAB-7560D33008E4}"/>
          </ac:spMkLst>
        </pc:spChg>
        <pc:spChg chg="add del">
          <ac:chgData name="Phyllipe Lima" userId="afbdb2a7827722fd" providerId="LiveId" clId="{9B1997CC-DD96-4E50-A9C2-AF526C0DF07E}" dt="2020-08-20T11:45:17.400" v="6" actId="26606"/>
          <ac:spMkLst>
            <pc:docMk/>
            <pc:sldMk cId="594058921" sldId="256"/>
            <ac:spMk id="9" creationId="{57845966-6EFC-468A-9CC7-BAB4B95854E7}"/>
          </ac:spMkLst>
        </pc:spChg>
        <pc:spChg chg="add del">
          <ac:chgData name="Phyllipe Lima" userId="afbdb2a7827722fd" providerId="LiveId" clId="{9B1997CC-DD96-4E50-A9C2-AF526C0DF07E}" dt="2020-08-20T11:45:17.400" v="6" actId="26606"/>
          <ac:spMkLst>
            <pc:docMk/>
            <pc:sldMk cId="594058921" sldId="256"/>
            <ac:spMk id="13" creationId="{ADAD1991-FFD1-4E94-ABAB-7560D33008E4}"/>
          </ac:spMkLst>
        </pc:spChg>
        <pc:picChg chg="del">
          <ac:chgData name="Phyllipe Lima" userId="afbdb2a7827722fd" providerId="LiveId" clId="{9B1997CC-DD96-4E50-A9C2-AF526C0DF07E}" dt="2020-08-20T11:45:03.589" v="1" actId="478"/>
          <ac:picMkLst>
            <pc:docMk/>
            <pc:sldMk cId="594058921" sldId="256"/>
            <ac:picMk id="3" creationId="{E6EDAEFA-B41D-824B-874B-3391FC212476}"/>
          </ac:picMkLst>
        </pc:picChg>
        <pc:picChg chg="add mod">
          <ac:chgData name="Phyllipe Lima" userId="afbdb2a7827722fd" providerId="LiveId" clId="{9B1997CC-DD96-4E50-A9C2-AF526C0DF07E}" dt="2020-08-20T11:45:48.027" v="20" actId="1076"/>
          <ac:picMkLst>
            <pc:docMk/>
            <pc:sldMk cId="594058921" sldId="256"/>
            <ac:picMk id="4" creationId="{EF0BC91E-A9B5-45F0-929F-61FA74EDD945}"/>
          </ac:picMkLst>
        </pc:picChg>
        <pc:picChg chg="add del">
          <ac:chgData name="Phyllipe Lima" userId="afbdb2a7827722fd" providerId="LiveId" clId="{9B1997CC-DD96-4E50-A9C2-AF526C0DF07E}" dt="2020-08-20T11:45:30.132" v="13" actId="26606"/>
          <ac:picMkLst>
            <pc:docMk/>
            <pc:sldMk cId="594058921" sldId="256"/>
            <ac:picMk id="7" creationId="{75554383-98AF-4A47-BB65-705FAAA4BE6A}"/>
          </ac:picMkLst>
        </pc:picChg>
        <pc:picChg chg="add del">
          <ac:chgData name="Phyllipe Lima" userId="afbdb2a7827722fd" providerId="LiveId" clId="{9B1997CC-DD96-4E50-A9C2-AF526C0DF07E}" dt="2020-08-20T11:45:17.400" v="6" actId="26606"/>
          <ac:picMkLst>
            <pc:docMk/>
            <pc:sldMk cId="594058921" sldId="256"/>
            <ac:picMk id="11" creationId="{75554383-98AF-4A47-BB65-705FAAA4BE6A}"/>
          </ac:picMkLst>
        </pc:picChg>
      </pc:sldChg>
      <pc:sldChg chg="del">
        <pc:chgData name="Phyllipe Lima" userId="afbdb2a7827722fd" providerId="LiveId" clId="{9B1997CC-DD96-4E50-A9C2-AF526C0DF07E}" dt="2020-08-20T12:54:02.629" v="486" actId="47"/>
        <pc:sldMkLst>
          <pc:docMk/>
          <pc:sldMk cId="1306090724" sldId="282"/>
        </pc:sldMkLst>
      </pc:sldChg>
      <pc:sldChg chg="modSp mod">
        <pc:chgData name="Phyllipe Lima" userId="afbdb2a7827722fd" providerId="LiveId" clId="{9B1997CC-DD96-4E50-A9C2-AF526C0DF07E}" dt="2020-08-20T12:42:03.864" v="470" actId="20577"/>
        <pc:sldMkLst>
          <pc:docMk/>
          <pc:sldMk cId="504905373" sldId="518"/>
        </pc:sldMkLst>
        <pc:spChg chg="mod">
          <ac:chgData name="Phyllipe Lima" userId="afbdb2a7827722fd" providerId="LiveId" clId="{9B1997CC-DD96-4E50-A9C2-AF526C0DF07E}" dt="2020-08-20T12:42:03.864" v="470" actId="20577"/>
          <ac:spMkLst>
            <pc:docMk/>
            <pc:sldMk cId="504905373" sldId="518"/>
            <ac:spMk id="7" creationId="{CCA3F81D-8CEB-0743-9AD7-B8177888F154}"/>
          </ac:spMkLst>
        </pc:spChg>
      </pc:sldChg>
      <pc:sldChg chg="addSp modSp mod ord">
        <pc:chgData name="Phyllipe Lima" userId="afbdb2a7827722fd" providerId="LiveId" clId="{9B1997CC-DD96-4E50-A9C2-AF526C0DF07E}" dt="2020-08-20T12:53:58.802" v="485" actId="14100"/>
        <pc:sldMkLst>
          <pc:docMk/>
          <pc:sldMk cId="2068730314" sldId="547"/>
        </pc:sldMkLst>
        <pc:spChg chg="mod">
          <ac:chgData name="Phyllipe Lima" userId="afbdb2a7827722fd" providerId="LiveId" clId="{9B1997CC-DD96-4E50-A9C2-AF526C0DF07E}" dt="2020-08-20T12:53:37.283" v="476" actId="6549"/>
          <ac:spMkLst>
            <pc:docMk/>
            <pc:sldMk cId="2068730314" sldId="547"/>
            <ac:spMk id="4" creationId="{F4BDB243-CB91-1247-914E-E7398DE3DDEF}"/>
          </ac:spMkLst>
        </pc:spChg>
        <pc:picChg chg="add mod">
          <ac:chgData name="Phyllipe Lima" userId="afbdb2a7827722fd" providerId="LiveId" clId="{9B1997CC-DD96-4E50-A9C2-AF526C0DF07E}" dt="2020-08-20T12:53:52.924" v="483" actId="1076"/>
          <ac:picMkLst>
            <pc:docMk/>
            <pc:sldMk cId="2068730314" sldId="547"/>
            <ac:picMk id="2" creationId="{5F46C0E6-2A01-443A-A79B-2A03362165D3}"/>
          </ac:picMkLst>
        </pc:picChg>
        <pc:picChg chg="add mod">
          <ac:chgData name="Phyllipe Lima" userId="afbdb2a7827722fd" providerId="LiveId" clId="{9B1997CC-DD96-4E50-A9C2-AF526C0DF07E}" dt="2020-08-20T12:53:58.802" v="485" actId="14100"/>
          <ac:picMkLst>
            <pc:docMk/>
            <pc:sldMk cId="2068730314" sldId="547"/>
            <ac:picMk id="6" creationId="{44862D5C-2250-4317-ABA8-9B2274F3A980}"/>
          </ac:picMkLst>
        </pc:picChg>
      </pc:sldChg>
      <pc:sldChg chg="ord">
        <pc:chgData name="Phyllipe Lima" userId="afbdb2a7827722fd" providerId="LiveId" clId="{9B1997CC-DD96-4E50-A9C2-AF526C0DF07E}" dt="2020-08-20T12:52:23.313" v="472"/>
        <pc:sldMkLst>
          <pc:docMk/>
          <pc:sldMk cId="1583490687" sldId="549"/>
        </pc:sldMkLst>
      </pc:sldChg>
      <pc:sldChg chg="add">
        <pc:chgData name="Phyllipe Lima" userId="afbdb2a7827722fd" providerId="LiveId" clId="{9B1997CC-DD96-4E50-A9C2-AF526C0DF07E}" dt="2020-08-20T11:45:00.791" v="0"/>
        <pc:sldMkLst>
          <pc:docMk/>
          <pc:sldMk cId="3382889850" sldId="552"/>
        </pc:sldMkLst>
      </pc:sldChg>
      <pc:sldChg chg="addSp delSp modSp add mod">
        <pc:chgData name="Phyllipe Lima" userId="afbdb2a7827722fd" providerId="LiveId" clId="{9B1997CC-DD96-4E50-A9C2-AF526C0DF07E}" dt="2020-08-20T12:12:28.115" v="297" actId="1076"/>
        <pc:sldMkLst>
          <pc:docMk/>
          <pc:sldMk cId="1733795567" sldId="553"/>
        </pc:sldMkLst>
        <pc:spChg chg="add mod">
          <ac:chgData name="Phyllipe Lima" userId="afbdb2a7827722fd" providerId="LiveId" clId="{9B1997CC-DD96-4E50-A9C2-AF526C0DF07E}" dt="2020-08-20T12:10:57.669" v="291" actId="207"/>
          <ac:spMkLst>
            <pc:docMk/>
            <pc:sldMk cId="1733795567" sldId="553"/>
            <ac:spMk id="6" creationId="{806B05F9-15F6-4F04-8C7D-45BDC720C2F5}"/>
          </ac:spMkLst>
        </pc:spChg>
        <pc:spChg chg="del">
          <ac:chgData name="Phyllipe Lima" userId="afbdb2a7827722fd" providerId="LiveId" clId="{9B1997CC-DD96-4E50-A9C2-AF526C0DF07E}" dt="2020-08-20T12:08:12.383" v="23" actId="478"/>
          <ac:spMkLst>
            <pc:docMk/>
            <pc:sldMk cId="1733795567" sldId="553"/>
            <ac:spMk id="8" creationId="{53001823-57A2-B548-AEB8-99516449492B}"/>
          </ac:spMkLst>
        </pc:spChg>
        <pc:spChg chg="del">
          <ac:chgData name="Phyllipe Lima" userId="afbdb2a7827722fd" providerId="LiveId" clId="{9B1997CC-DD96-4E50-A9C2-AF526C0DF07E}" dt="2020-08-20T12:08:14.125" v="25" actId="478"/>
          <ac:spMkLst>
            <pc:docMk/>
            <pc:sldMk cId="1733795567" sldId="553"/>
            <ac:spMk id="9" creationId="{2325D737-474E-1547-A558-47299D9BA513}"/>
          </ac:spMkLst>
        </pc:spChg>
        <pc:picChg chg="del">
          <ac:chgData name="Phyllipe Lima" userId="afbdb2a7827722fd" providerId="LiveId" clId="{9B1997CC-DD96-4E50-A9C2-AF526C0DF07E}" dt="2020-08-20T12:08:15.176" v="26" actId="478"/>
          <ac:picMkLst>
            <pc:docMk/>
            <pc:sldMk cId="1733795567" sldId="553"/>
            <ac:picMk id="2" creationId="{9D078648-BF4F-F640-B936-157D239B3F85}"/>
          </ac:picMkLst>
        </pc:picChg>
        <pc:picChg chg="del">
          <ac:chgData name="Phyllipe Lima" userId="afbdb2a7827722fd" providerId="LiveId" clId="{9B1997CC-DD96-4E50-A9C2-AF526C0DF07E}" dt="2020-08-20T12:08:11.078" v="22" actId="478"/>
          <ac:picMkLst>
            <pc:docMk/>
            <pc:sldMk cId="1733795567" sldId="553"/>
            <ac:picMk id="3" creationId="{D900DDED-51F8-1C44-97B4-384283BA1F43}"/>
          </ac:picMkLst>
        </pc:picChg>
        <pc:picChg chg="add mod">
          <ac:chgData name="Phyllipe Lima" userId="afbdb2a7827722fd" providerId="LiveId" clId="{9B1997CC-DD96-4E50-A9C2-AF526C0DF07E}" dt="2020-08-20T12:09:11.027" v="29" actId="1076"/>
          <ac:picMkLst>
            <pc:docMk/>
            <pc:sldMk cId="1733795567" sldId="553"/>
            <ac:picMk id="4" creationId="{9E7FC76E-D592-43C4-A172-5CE59864FAE3}"/>
          </ac:picMkLst>
        </pc:picChg>
        <pc:picChg chg="del">
          <ac:chgData name="Phyllipe Lima" userId="afbdb2a7827722fd" providerId="LiveId" clId="{9B1997CC-DD96-4E50-A9C2-AF526C0DF07E}" dt="2020-08-20T12:08:12.875" v="24" actId="478"/>
          <ac:picMkLst>
            <pc:docMk/>
            <pc:sldMk cId="1733795567" sldId="553"/>
            <ac:picMk id="5" creationId="{52BD5782-3EB9-5546-90EE-D56470660E7A}"/>
          </ac:picMkLst>
        </pc:picChg>
        <pc:picChg chg="add mod">
          <ac:chgData name="Phyllipe Lima" userId="afbdb2a7827722fd" providerId="LiveId" clId="{9B1997CC-DD96-4E50-A9C2-AF526C0DF07E}" dt="2020-08-20T12:12:28.115" v="297" actId="1076"/>
          <ac:picMkLst>
            <pc:docMk/>
            <pc:sldMk cId="1733795567" sldId="553"/>
            <ac:picMk id="11" creationId="{7D9AD518-773A-4BD7-8A7A-6ABB78FA1C87}"/>
          </ac:picMkLst>
        </pc:picChg>
      </pc:sldChg>
      <pc:sldChg chg="addSp delSp modSp add mod setBg">
        <pc:chgData name="Phyllipe Lima" userId="afbdb2a7827722fd" providerId="LiveId" clId="{9B1997CC-DD96-4E50-A9C2-AF526C0DF07E}" dt="2020-08-20T12:37:27.240" v="434" actId="20577"/>
        <pc:sldMkLst>
          <pc:docMk/>
          <pc:sldMk cId="1108507191" sldId="554"/>
        </pc:sldMkLst>
        <pc:spChg chg="mod ord">
          <ac:chgData name="Phyllipe Lima" userId="afbdb2a7827722fd" providerId="LiveId" clId="{9B1997CC-DD96-4E50-A9C2-AF526C0DF07E}" dt="2020-08-20T12:37:27.240" v="434" actId="20577"/>
          <ac:spMkLst>
            <pc:docMk/>
            <pc:sldMk cId="1108507191" sldId="554"/>
            <ac:spMk id="6" creationId="{806B05F9-15F6-4F04-8C7D-45BDC720C2F5}"/>
          </ac:spMkLst>
        </pc:spChg>
        <pc:spChg chg="mod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7" creationId="{6F13922B-5305-2F47-9CD5-DBC2B38E228C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16" creationId="{7D8E67F2-F753-4E06-8229-4970A6725835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20" creationId="{007B8288-68CC-4847-8419-CF535B6B7EEA}"/>
          </ac:spMkLst>
        </pc:spChg>
        <pc:spChg chg="add del">
          <ac:chgData name="Phyllipe Lima" userId="afbdb2a7827722fd" providerId="LiveId" clId="{9B1997CC-DD96-4E50-A9C2-AF526C0DF07E}" dt="2020-08-20T12:36:24.204" v="310" actId="26606"/>
          <ac:spMkLst>
            <pc:docMk/>
            <pc:sldMk cId="1108507191" sldId="554"/>
            <ac:spMk id="22" creationId="{32BA8EA8-C1B6-4309-B674-F9F399B96288}"/>
          </ac:spMkLst>
        </pc:spChg>
        <pc:picChg chg="add mod">
          <ac:chgData name="Phyllipe Lima" userId="afbdb2a7827722fd" providerId="LiveId" clId="{9B1997CC-DD96-4E50-A9C2-AF526C0DF07E}" dt="2020-08-20T12:36:34.494" v="316" actId="1076"/>
          <ac:picMkLst>
            <pc:docMk/>
            <pc:sldMk cId="1108507191" sldId="554"/>
            <ac:picMk id="2" creationId="{90C7BBB8-3FE2-40A5-986E-E7555FF85E8E}"/>
          </ac:picMkLst>
        </pc:picChg>
        <pc:picChg chg="del">
          <ac:chgData name="Phyllipe Lima" userId="afbdb2a7827722fd" providerId="LiveId" clId="{9B1997CC-DD96-4E50-A9C2-AF526C0DF07E}" dt="2020-08-20T12:36:18.328" v="307" actId="478"/>
          <ac:picMkLst>
            <pc:docMk/>
            <pc:sldMk cId="1108507191" sldId="554"/>
            <ac:picMk id="4" creationId="{9E7FC76E-D592-43C4-A172-5CE59864FAE3}"/>
          </ac:picMkLst>
        </pc:picChg>
        <pc:picChg chg="del mod ord">
          <ac:chgData name="Phyllipe Lima" userId="afbdb2a7827722fd" providerId="LiveId" clId="{9B1997CC-DD96-4E50-A9C2-AF526C0DF07E}" dt="2020-08-20T12:36:27.775" v="312" actId="478"/>
          <ac:picMkLst>
            <pc:docMk/>
            <pc:sldMk cId="1108507191" sldId="554"/>
            <ac:picMk id="11" creationId="{7D9AD518-773A-4BD7-8A7A-6ABB78FA1C87}"/>
          </ac:picMkLst>
        </pc:picChg>
        <pc:picChg chg="add del">
          <ac:chgData name="Phyllipe Lima" userId="afbdb2a7827722fd" providerId="LiveId" clId="{9B1997CC-DD96-4E50-A9C2-AF526C0DF07E}" dt="2020-08-20T12:36:24.204" v="310" actId="26606"/>
          <ac:picMkLst>
            <pc:docMk/>
            <pc:sldMk cId="1108507191" sldId="554"/>
            <ac:picMk id="18" creationId="{2EE1BDFD-564B-44A4-841A-50D6A8E75CB4}"/>
          </ac:picMkLst>
        </pc:picChg>
      </pc:sldChg>
      <pc:sldChg chg="addSp delSp modSp add mod">
        <pc:chgData name="Phyllipe Lima" userId="afbdb2a7827722fd" providerId="LiveId" clId="{9B1997CC-DD96-4E50-A9C2-AF526C0DF07E}" dt="2020-08-20T12:41:11.317" v="468" actId="1076"/>
        <pc:sldMkLst>
          <pc:docMk/>
          <pc:sldMk cId="3484856302" sldId="555"/>
        </pc:sldMkLst>
        <pc:spChg chg="add mod">
          <ac:chgData name="Phyllipe Lima" userId="afbdb2a7827722fd" providerId="LiveId" clId="{9B1997CC-DD96-4E50-A9C2-AF526C0DF07E}" dt="2020-08-20T12:37:52.609" v="442" actId="1076"/>
          <ac:spMkLst>
            <pc:docMk/>
            <pc:sldMk cId="3484856302" sldId="555"/>
            <ac:spMk id="3" creationId="{C6FA0E98-7C91-4E6F-A70E-AF0EB5A99717}"/>
          </ac:spMkLst>
        </pc:spChg>
        <pc:spChg chg="del">
          <ac:chgData name="Phyllipe Lima" userId="afbdb2a7827722fd" providerId="LiveId" clId="{9B1997CC-DD96-4E50-A9C2-AF526C0DF07E}" dt="2020-08-20T12:37:43.604" v="437" actId="478"/>
          <ac:spMkLst>
            <pc:docMk/>
            <pc:sldMk cId="3484856302" sldId="555"/>
            <ac:spMk id="6" creationId="{806B05F9-15F6-4F04-8C7D-45BDC720C2F5}"/>
          </ac:spMkLst>
        </pc:spChg>
        <pc:spChg chg="del">
          <ac:chgData name="Phyllipe Lima" userId="afbdb2a7827722fd" providerId="LiveId" clId="{9B1997CC-DD96-4E50-A9C2-AF526C0DF07E}" dt="2020-08-20T12:37:44.864" v="438" actId="478"/>
          <ac:spMkLst>
            <pc:docMk/>
            <pc:sldMk cId="3484856302" sldId="555"/>
            <ac:spMk id="7" creationId="{6F13922B-5305-2F47-9CD5-DBC2B38E228C}"/>
          </ac:spMkLst>
        </pc:spChg>
        <pc:picChg chg="del">
          <ac:chgData name="Phyllipe Lima" userId="afbdb2a7827722fd" providerId="LiveId" clId="{9B1997CC-DD96-4E50-A9C2-AF526C0DF07E}" dt="2020-08-20T12:37:42.472" v="436" actId="478"/>
          <ac:picMkLst>
            <pc:docMk/>
            <pc:sldMk cId="3484856302" sldId="555"/>
            <ac:picMk id="2" creationId="{90C7BBB8-3FE2-40A5-986E-E7555FF85E8E}"/>
          </ac:picMkLst>
        </pc:picChg>
        <pc:picChg chg="add mod">
          <ac:chgData name="Phyllipe Lima" userId="afbdb2a7827722fd" providerId="LiveId" clId="{9B1997CC-DD96-4E50-A9C2-AF526C0DF07E}" dt="2020-08-20T12:40:31.002" v="457"/>
          <ac:picMkLst>
            <pc:docMk/>
            <pc:sldMk cId="3484856302" sldId="555"/>
            <ac:picMk id="4" creationId="{3528E64E-30D7-4436-ABF0-B1570EDEA842}"/>
          </ac:picMkLst>
        </pc:picChg>
        <pc:picChg chg="add mod">
          <ac:chgData name="Phyllipe Lima" userId="afbdb2a7827722fd" providerId="LiveId" clId="{9B1997CC-DD96-4E50-A9C2-AF526C0DF07E}" dt="2020-08-20T12:41:09.997" v="467" actId="1076"/>
          <ac:picMkLst>
            <pc:docMk/>
            <pc:sldMk cId="3484856302" sldId="555"/>
            <ac:picMk id="9" creationId="{EFE0B2B1-0F1A-40B1-84B7-C7F5469DBA43}"/>
          </ac:picMkLst>
        </pc:picChg>
        <pc:picChg chg="add mod">
          <ac:chgData name="Phyllipe Lima" userId="afbdb2a7827722fd" providerId="LiveId" clId="{9B1997CC-DD96-4E50-A9C2-AF526C0DF07E}" dt="2020-08-20T12:41:11.317" v="468" actId="1076"/>
          <ac:picMkLst>
            <pc:docMk/>
            <pc:sldMk cId="3484856302" sldId="555"/>
            <ac:picMk id="10" creationId="{461831E1-ECBE-438C-ADDA-7B4DB2C5E988}"/>
          </ac:picMkLst>
        </pc:picChg>
      </pc:sldChg>
      <pc:sldChg chg="addSp modSp add mod">
        <pc:chgData name="Phyllipe Lima" userId="afbdb2a7827722fd" providerId="LiveId" clId="{9B1997CC-DD96-4E50-A9C2-AF526C0DF07E}" dt="2020-08-20T12:55:14.001" v="499" actId="1076"/>
        <pc:sldMkLst>
          <pc:docMk/>
          <pc:sldMk cId="2991560606" sldId="556"/>
        </pc:sldMkLst>
        <pc:spChg chg="mod">
          <ac:chgData name="Phyllipe Lima" userId="afbdb2a7827722fd" providerId="LiveId" clId="{9B1997CC-DD96-4E50-A9C2-AF526C0DF07E}" dt="2020-08-20T12:55:06.023" v="496" actId="20577"/>
          <ac:spMkLst>
            <pc:docMk/>
            <pc:sldMk cId="2991560606" sldId="556"/>
            <ac:spMk id="4" creationId="{F4BDB243-CB91-1247-914E-E7398DE3DDEF}"/>
          </ac:spMkLst>
        </pc:spChg>
        <pc:picChg chg="add mod ord">
          <ac:chgData name="Phyllipe Lima" userId="afbdb2a7827722fd" providerId="LiveId" clId="{9B1997CC-DD96-4E50-A9C2-AF526C0DF07E}" dt="2020-08-20T12:55:14.001" v="499" actId="1076"/>
          <ac:picMkLst>
            <pc:docMk/>
            <pc:sldMk cId="2991560606" sldId="556"/>
            <ac:picMk id="2" creationId="{200DA826-6CDE-42B1-95F2-9A9EAF921051}"/>
          </ac:picMkLst>
        </pc:picChg>
      </pc:sldChg>
      <pc:sldChg chg="modSp add mod">
        <pc:chgData name="Phyllipe Lima" userId="afbdb2a7827722fd" providerId="LiveId" clId="{9B1997CC-DD96-4E50-A9C2-AF526C0DF07E}" dt="2020-08-20T12:55:27.349" v="500" actId="6549"/>
        <pc:sldMkLst>
          <pc:docMk/>
          <pc:sldMk cId="4126241726" sldId="557"/>
        </pc:sldMkLst>
        <pc:spChg chg="mod">
          <ac:chgData name="Phyllipe Lima" userId="afbdb2a7827722fd" providerId="LiveId" clId="{9B1997CC-DD96-4E50-A9C2-AF526C0DF07E}" dt="2020-08-20T12:55:27.349" v="500" actId="6549"/>
          <ac:spMkLst>
            <pc:docMk/>
            <pc:sldMk cId="4126241726" sldId="557"/>
            <ac:spMk id="4" creationId="{F4BDB243-CB91-1247-914E-E7398DE3DDEF}"/>
          </ac:spMkLst>
        </pc:spChg>
      </pc:sldChg>
    </pc:docChg>
  </pc:docChgLst>
  <pc:docChgLst>
    <pc:chgData name="Phyllipe Lima" userId="afbdb2a7827722fd" providerId="LiveId" clId="{DADEDEB7-9694-9949-BAD5-DDC26D194112}"/>
    <pc:docChg chg="modShowInfo">
      <pc:chgData name="Phyllipe Lima" userId="afbdb2a7827722fd" providerId="LiveId" clId="{DADEDEB7-9694-9949-BAD5-DDC26D194112}" dt="2021-03-03T21:29:45.961" v="0" actId="2744"/>
      <pc:docMkLst>
        <pc:docMk/>
      </pc:docMkLst>
    </pc:docChg>
  </pc:docChgLst>
  <pc:docChgLst>
    <pc:chgData name="Chris Lima" userId="b5ea056ce2397b48" providerId="LiveId" clId="{F8865EAE-A65E-4850-AA2A-0DB56807E309}"/>
    <pc:docChg chg="custSel delSld modSld modShowInfo">
      <pc:chgData name="Chris Lima" userId="b5ea056ce2397b48" providerId="LiveId" clId="{F8865EAE-A65E-4850-AA2A-0DB56807E309}" dt="2022-03-01T17:26:02.540" v="7" actId="2744"/>
      <pc:docMkLst>
        <pc:docMk/>
      </pc:docMkLst>
      <pc:sldChg chg="modSp mod">
        <pc:chgData name="Chris Lima" userId="b5ea056ce2397b48" providerId="LiveId" clId="{F8865EAE-A65E-4850-AA2A-0DB56807E309}" dt="2022-03-01T17:24:41.505" v="0"/>
        <pc:sldMkLst>
          <pc:docMk/>
          <pc:sldMk cId="1975627203" sldId="257"/>
        </pc:sldMkLst>
        <pc:spChg chg="mod">
          <ac:chgData name="Chris Lima" userId="b5ea056ce2397b48" providerId="LiveId" clId="{F8865EAE-A65E-4850-AA2A-0DB56807E309}" dt="2022-03-01T17:24:41.505" v="0"/>
          <ac:spMkLst>
            <pc:docMk/>
            <pc:sldMk cId="1975627203" sldId="257"/>
            <ac:spMk id="3" creationId="{00000000-0000-0000-0000-000000000000}"/>
          </ac:spMkLst>
        </pc:spChg>
      </pc:sldChg>
      <pc:sldChg chg="modSp del mod">
        <pc:chgData name="Chris Lima" userId="b5ea056ce2397b48" providerId="LiveId" clId="{F8865EAE-A65E-4850-AA2A-0DB56807E309}" dt="2022-03-01T17:25:25.670" v="6" actId="47"/>
        <pc:sldMkLst>
          <pc:docMk/>
          <pc:sldMk cId="1263650788" sldId="283"/>
        </pc:sldMkLst>
        <pc:picChg chg="mod">
          <ac:chgData name="Chris Lima" userId="b5ea056ce2397b48" providerId="LiveId" clId="{F8865EAE-A65E-4850-AA2A-0DB56807E309}" dt="2022-03-01T17:25:11.955" v="4" actId="1076"/>
          <ac:picMkLst>
            <pc:docMk/>
            <pc:sldMk cId="1263650788" sldId="283"/>
            <ac:picMk id="3" creationId="{404C23F5-C9CD-244C-A021-2310FA54B252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4" creationId="{C750D271-0C10-A346-A5BB-47C499B3C990}"/>
          </ac:picMkLst>
        </pc:picChg>
        <pc:picChg chg="mod">
          <ac:chgData name="Chris Lima" userId="b5ea056ce2397b48" providerId="LiveId" clId="{F8865EAE-A65E-4850-AA2A-0DB56807E309}" dt="2022-03-01T17:25:11.955" v="4" actId="1076"/>
          <ac:picMkLst>
            <pc:docMk/>
            <pc:sldMk cId="1263650788" sldId="283"/>
            <ac:picMk id="5" creationId="{FF3AEA07-315B-4442-94F1-EB13D870705D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6" creationId="{6B524FA1-8818-E54F-9C1F-6667AAA6A1CC}"/>
          </ac:picMkLst>
        </pc:picChg>
        <pc:picChg chg="mod">
          <ac:chgData name="Chris Lima" userId="b5ea056ce2397b48" providerId="LiveId" clId="{F8865EAE-A65E-4850-AA2A-0DB56807E309}" dt="2022-03-01T17:25:16.487" v="5" actId="1076"/>
          <ac:picMkLst>
            <pc:docMk/>
            <pc:sldMk cId="1263650788" sldId="283"/>
            <ac:picMk id="7" creationId="{682C0AFD-221B-AB47-B8E1-4DB7ABC29F01}"/>
          </ac:picMkLst>
        </pc:picChg>
      </pc:sldChg>
      <pc:sldChg chg="delSp mod">
        <pc:chgData name="Chris Lima" userId="b5ea056ce2397b48" providerId="LiveId" clId="{F8865EAE-A65E-4850-AA2A-0DB56807E309}" dt="2022-03-01T17:25:01.585" v="1" actId="478"/>
        <pc:sldMkLst>
          <pc:docMk/>
          <pc:sldMk cId="3522506531" sldId="418"/>
        </pc:sldMkLst>
        <pc:picChg chg="del">
          <ac:chgData name="Chris Lima" userId="b5ea056ce2397b48" providerId="LiveId" clId="{F8865EAE-A65E-4850-AA2A-0DB56807E309}" dt="2022-03-01T17:25:01.585" v="1" actId="478"/>
          <ac:picMkLst>
            <pc:docMk/>
            <pc:sldMk cId="3522506531" sldId="418"/>
            <ac:picMk id="9" creationId="{F8FC09E1-41CC-8744-A90B-0290D67CDF13}"/>
          </ac:picMkLst>
        </pc:picChg>
      </pc:sldChg>
      <pc:sldChg chg="del">
        <pc:chgData name="Chris Lima" userId="b5ea056ce2397b48" providerId="LiveId" clId="{F8865EAE-A65E-4850-AA2A-0DB56807E309}" dt="2022-03-01T17:25:03.143" v="2" actId="47"/>
        <pc:sldMkLst>
          <pc:docMk/>
          <pc:sldMk cId="2209924113" sldId="5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02/08/2022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5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Considere que as caixas são classes!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542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00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290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58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1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37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73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337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281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23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era considerado chato, depois ficou legal!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39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0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154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77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List_of_software_bugs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17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990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era considerado chato, depois ficou legal!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9ACD5-4C9B-4837-B662-BBA81CE801D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831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95CF-FCF9-7048-AE3C-1C1DE89739DC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13AE-5D08-0541-82CA-1DFDF529CAE4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FDA0-0870-B244-B5AB-11548B3A3EA8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982C-7246-964F-85C2-8FCDF0979394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481F1-BCDE-E44D-99A4-43194A2FBADC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1E97-137B-9647-9E60-C8224B27A999}" type="datetime1">
              <a:rPr lang="en-US" smtClean="0"/>
              <a:t>8/2/2022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2CB6-804A-6740-A94F-1245DA005885}" type="datetime1">
              <a:rPr lang="en-US" smtClean="0"/>
              <a:t>8/2/2022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B0485-6A21-1441-88B0-127DD92E36ED}" type="datetime1">
              <a:rPr lang="en-US" smtClean="0"/>
              <a:t>8/2/2022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9569-E680-5F45-A28C-9A1BF9FDC336}" type="datetime1">
              <a:rPr lang="en-US" smtClean="0"/>
              <a:t>8/2/2022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FD08D-AE05-E74C-9686-7B8E228A0059}" type="datetime1">
              <a:rPr lang="en-US" smtClean="0"/>
              <a:t>8/2/2022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1394-3C04-CB43-8CD8-824FA77FC482}" type="datetime1">
              <a:rPr lang="en-US" smtClean="0"/>
              <a:t>8/2/2022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C204 – ENGENHARIA DE SOFTWARE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173C0-1905-304B-A0E3-7D0F5C836F43}" type="datetime1">
              <a:rPr lang="en-US" smtClean="0"/>
              <a:t>8/2/2022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C204 – ENGENHARIA DE SOFTWARE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Christopher@inatel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engsoftmoderna.info/cap8.html" TargetMode="External"/><Relationship Id="rId4" Type="http://schemas.openxmlformats.org/officeDocument/2006/relationships/hyperlink" Target="https://engsoftmoderna.info/cap1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042809"/>
            <a:ext cx="9144000" cy="2865368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C214 – Engenharia de Software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Teste de Software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 dirty="0">
                <a:hlinkClick r:id="rId4"/>
              </a:rPr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14823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Os testes só ocorriam no final do projeto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Pouco tempo pra testar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 err="1">
                <a:solidFill>
                  <a:srgbClr val="0070C0"/>
                </a:solidFill>
              </a:rPr>
              <a:t>Testers</a:t>
            </a:r>
            <a:r>
              <a:rPr lang="pt-BR" sz="3600" b="1" i="1" dirty="0">
                <a:solidFill>
                  <a:srgbClr val="0070C0"/>
                </a:solidFill>
              </a:rPr>
              <a:t> </a:t>
            </a:r>
            <a:r>
              <a:rPr lang="pt-BR" sz="3600" dirty="0">
                <a:solidFill>
                  <a:srgbClr val="0070C0"/>
                </a:solidFill>
              </a:rPr>
              <a:t>eram culpados </a:t>
            </a:r>
            <a:r>
              <a:rPr lang="pt-BR" sz="3600" dirty="0"/>
              <a:t>se erros chegassem no cliente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Estagiários e novatos eram os </a:t>
            </a:r>
            <a:r>
              <a:rPr lang="pt-BR" sz="3600" dirty="0" err="1">
                <a:solidFill>
                  <a:srgbClr val="0070C0"/>
                </a:solidFill>
              </a:rPr>
              <a:t>testers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Blip>
                <a:blip r:embed="rId2"/>
              </a:buBlip>
            </a:pP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DC6B0-F5F2-C944-9A2D-6664C9FE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38" y="2397610"/>
            <a:ext cx="7657807" cy="43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55F7B15-40AC-134C-9BEB-BA7C8B812E27}"/>
              </a:ext>
            </a:extLst>
          </p:cNvPr>
          <p:cNvSpPr/>
          <p:nvPr/>
        </p:nvSpPr>
        <p:spPr>
          <a:xfrm>
            <a:off x="4606614" y="2467284"/>
            <a:ext cx="2334638" cy="13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B402E-0C7C-2C4A-8589-649518A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3" y="597491"/>
            <a:ext cx="4075962" cy="5067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CB3FC-5459-4A47-B449-38D7A4E4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822" y="970160"/>
            <a:ext cx="4770913" cy="44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9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 Grande parte dos testes passaram a ser automatizados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F46C0E6-2A01-443A-A79B-2A033621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711073" cy="29010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862D5C-2250-4317-ABA8-9B2274F3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6" y="1704110"/>
            <a:ext cx="4939698" cy="24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0DA826-6CDE-42B1-95F2-9A9EAF92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30" y="1635399"/>
            <a:ext cx="4811423" cy="5036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 Testes são implementados enquanto as funcionalidades são desenvolvidas</a:t>
            </a:r>
            <a:br>
              <a:rPr lang="en-US" sz="4400" dirty="0"/>
            </a:b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991560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Testes não são mais um instrumento exclusivo para detecção de bugs. Garantir que uma </a:t>
            </a:r>
            <a:r>
              <a:rPr lang="pt-BR" sz="4400" dirty="0">
                <a:solidFill>
                  <a:srgbClr val="0070C0"/>
                </a:solidFill>
              </a:rPr>
              <a:t>classe continuará funcionando após um bug ser corrigido em uma outra parte do sistema. 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444C9-5A2A-3F4E-BC78-A64EA9B8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08" y="3025530"/>
            <a:ext cx="3753338" cy="35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4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20423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 Testes são também </a:t>
            </a:r>
            <a:r>
              <a:rPr lang="pt-BR" sz="4400" dirty="0">
                <a:solidFill>
                  <a:srgbClr val="0070C0"/>
                </a:solidFill>
              </a:rPr>
              <a:t>usados como documentação </a:t>
            </a:r>
            <a:r>
              <a:rPr lang="pt-BR" sz="4400" dirty="0"/>
              <a:t>para o código de produção.</a:t>
            </a:r>
          </a:p>
          <a:p>
            <a:br>
              <a:rPr lang="en-US" sz="4400" dirty="0"/>
            </a:br>
            <a:endParaRPr lang="pt-BR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060B4-6664-9D46-9F46-9D1ADD10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480" y="1560216"/>
            <a:ext cx="5693040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90BA8-A153-5841-BC24-FBD3D81D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80" y="812469"/>
            <a:ext cx="8932240" cy="5757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DB243-CB91-1247-914E-E7398DE3DDEF}"/>
              </a:ext>
            </a:extLst>
          </p:cNvPr>
          <p:cNvSpPr txBox="1"/>
          <p:nvPr/>
        </p:nvSpPr>
        <p:spPr>
          <a:xfrm>
            <a:off x="149628" y="89194"/>
            <a:ext cx="10525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 Granularidade dos Testes</a:t>
            </a:r>
          </a:p>
          <a:p>
            <a:pPr marL="457200" indent="-457200"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03222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61DE9-6359-6E4B-9B50-024AD6239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008" y="1773542"/>
            <a:ext cx="3505200" cy="403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88FF3-D538-C748-9F93-09BE46B3C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900" y="1773542"/>
            <a:ext cx="3556000" cy="436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8CED8-F8CC-E44B-9153-0A8FEA306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92" y="1987510"/>
            <a:ext cx="3713052" cy="4154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B06D0-B365-194D-AFC7-7C72F4A77E00}"/>
              </a:ext>
            </a:extLst>
          </p:cNvPr>
          <p:cNvSpPr txBox="1"/>
          <p:nvPr/>
        </p:nvSpPr>
        <p:spPr>
          <a:xfrm>
            <a:off x="39765" y="1176078"/>
            <a:ext cx="404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Teste de Sistema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BAADE-8288-E24D-9173-C7FC8BD05A93}"/>
              </a:ext>
            </a:extLst>
          </p:cNvPr>
          <p:cNvSpPr txBox="1"/>
          <p:nvPr/>
        </p:nvSpPr>
        <p:spPr>
          <a:xfrm>
            <a:off x="3961846" y="1193020"/>
            <a:ext cx="43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Teste de Integração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B0894-DFFC-1542-9090-A47CA5EE5A77}"/>
              </a:ext>
            </a:extLst>
          </p:cNvPr>
          <p:cNvSpPr txBox="1"/>
          <p:nvPr/>
        </p:nvSpPr>
        <p:spPr>
          <a:xfrm>
            <a:off x="8339632" y="1176079"/>
            <a:ext cx="426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Teste de Unidade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FB60B-9144-8B47-B458-39153CFA689C}"/>
              </a:ext>
            </a:extLst>
          </p:cNvPr>
          <p:cNvSpPr txBox="1"/>
          <p:nvPr/>
        </p:nvSpPr>
        <p:spPr>
          <a:xfrm>
            <a:off x="149628" y="89194"/>
            <a:ext cx="10525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4400" dirty="0"/>
              <a:t>Escopo dos Testes</a:t>
            </a:r>
          </a:p>
          <a:p>
            <a:pPr marL="457200" indent="-457200">
              <a:buBlip>
                <a:blip r:embed="rId6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12959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7" y="204536"/>
            <a:ext cx="1141691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pt-BR" sz="6000" dirty="0"/>
              <a:t>Teste de Unidade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São testes </a:t>
            </a:r>
            <a:r>
              <a:rPr lang="pt-BR" sz="4000" dirty="0">
                <a:solidFill>
                  <a:srgbClr val="0070C0"/>
                </a:solidFill>
              </a:rPr>
              <a:t>automatizados</a:t>
            </a:r>
            <a:r>
              <a:rPr lang="pt-BR" sz="4000" dirty="0"/>
              <a:t> de pequenas </a:t>
            </a:r>
            <a:r>
              <a:rPr lang="pt-BR" sz="4000" dirty="0">
                <a:solidFill>
                  <a:srgbClr val="0070C0"/>
                </a:solidFill>
              </a:rPr>
              <a:t>unidades</a:t>
            </a:r>
            <a:r>
              <a:rPr lang="pt-BR" sz="4000" dirty="0"/>
              <a:t> de código, que são testadas de forma isolada.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Mas como definir unidade?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Uma classes?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Um método?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Algumas</a:t>
            </a:r>
            <a:r>
              <a:rPr lang="pt-BR" sz="4000" b="1" i="1" dirty="0"/>
              <a:t> </a:t>
            </a:r>
            <a:r>
              <a:rPr lang="pt-BR" sz="4000" dirty="0"/>
              <a:t>classes?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4000" dirty="0"/>
              <a:t> Normalmente uma unidade é uma classe (e todos os seus métodos).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70337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108311" y="204536"/>
            <a:ext cx="776488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5400" dirty="0"/>
              <a:t>Teste de Unidade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É um </a:t>
            </a:r>
            <a:r>
              <a:rPr lang="pt-BR" sz="3600" dirty="0">
                <a:solidFill>
                  <a:srgbClr val="0070C0"/>
                </a:solidFill>
              </a:rPr>
              <a:t>programa</a:t>
            </a:r>
            <a:r>
              <a:rPr lang="pt-BR" sz="3600" dirty="0"/>
              <a:t> que chama métodos de uma classe (sendo testada) e </a:t>
            </a:r>
            <a:r>
              <a:rPr lang="pt-BR" sz="3600" dirty="0">
                <a:solidFill>
                  <a:srgbClr val="0070C0"/>
                </a:solidFill>
              </a:rPr>
              <a:t>verifica se eles retornam os resultados esperados. 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O código de um sistema pode ser dividido em: 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3600" dirty="0"/>
              <a:t>Um conjunto de </a:t>
            </a:r>
            <a:r>
              <a:rPr lang="pt-BR" sz="3600" dirty="0">
                <a:solidFill>
                  <a:srgbClr val="0070C0"/>
                </a:solidFill>
              </a:rPr>
              <a:t>classes com os requisitos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pt-BR" sz="3600" dirty="0"/>
              <a:t>Um conjunto de </a:t>
            </a:r>
            <a:r>
              <a:rPr lang="pt-BR" sz="3600" dirty="0">
                <a:solidFill>
                  <a:srgbClr val="0070C0"/>
                </a:solidFill>
              </a:rPr>
              <a:t>classes de testes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E4D23-771B-364A-A6DE-F2AC480E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07" y="4413191"/>
            <a:ext cx="4210493" cy="106500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F2EEF3E-F239-AD40-AC86-CE94A6B0A223}"/>
              </a:ext>
            </a:extLst>
          </p:cNvPr>
          <p:cNvSpPr/>
          <p:nvPr/>
        </p:nvSpPr>
        <p:spPr>
          <a:xfrm>
            <a:off x="7464056" y="4427571"/>
            <a:ext cx="680484" cy="22258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8FE978-4CBE-5E46-810D-8D541ACD60D6}"/>
              </a:ext>
            </a:extLst>
          </p:cNvPr>
          <p:cNvSpPr/>
          <p:nvPr/>
        </p:nvSpPr>
        <p:spPr>
          <a:xfrm>
            <a:off x="7464056" y="5480578"/>
            <a:ext cx="4499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pt-BR" sz="2400" dirty="0"/>
              <a:t>Lembre-se da estrutura de diretórios do </a:t>
            </a:r>
            <a:r>
              <a:rPr lang="pt-BR" sz="2400" dirty="0" err="1"/>
              <a:t>Maven</a:t>
            </a:r>
            <a:endParaRPr lang="pt-B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FFCAF-E610-E847-A110-33BD2276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98" y="0"/>
            <a:ext cx="4381984" cy="22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9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DAEFA-B41D-824B-874B-3391FC21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00" y="175437"/>
            <a:ext cx="7193181" cy="65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74902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</a:t>
            </a:r>
            <a:r>
              <a:rPr lang="pt-BR" sz="4000" dirty="0"/>
              <a:t>Como testar uma classe que depende de outra classe que ainda </a:t>
            </a:r>
            <a:r>
              <a:rPr lang="pt-BR" sz="4000" dirty="0">
                <a:solidFill>
                  <a:srgbClr val="0070C0"/>
                </a:solidFill>
              </a:rPr>
              <a:t>não foi implementada  ou depende de acesso externo?</a:t>
            </a:r>
            <a:endParaRPr lang="pt-BR" sz="4800" dirty="0">
              <a:solidFill>
                <a:srgbClr val="0070C0"/>
              </a:solidFill>
            </a:endParaRP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Podemos usar os </a:t>
            </a:r>
            <a:r>
              <a:rPr lang="pt-BR" sz="4800" i="1" dirty="0" err="1">
                <a:solidFill>
                  <a:srgbClr val="0070C0"/>
                </a:solidFill>
              </a:rPr>
              <a:t>mock</a:t>
            </a:r>
            <a:r>
              <a:rPr lang="pt-BR" sz="4800" i="1" dirty="0">
                <a:solidFill>
                  <a:srgbClr val="0070C0"/>
                </a:solidFill>
              </a:rPr>
              <a:t> </a:t>
            </a:r>
            <a:r>
              <a:rPr lang="pt-BR" sz="4800" i="1" dirty="0" err="1">
                <a:solidFill>
                  <a:srgbClr val="0070C0"/>
                </a:solidFill>
              </a:rPr>
              <a:t>objects</a:t>
            </a:r>
            <a:r>
              <a:rPr lang="pt-BR" sz="4800" i="1" dirty="0"/>
              <a:t> </a:t>
            </a:r>
            <a:r>
              <a:rPr lang="pt-BR" sz="4800" dirty="0"/>
              <a:t>para </a:t>
            </a:r>
            <a:r>
              <a:rPr lang="pt-BR" sz="4800" dirty="0">
                <a:solidFill>
                  <a:srgbClr val="0070C0"/>
                </a:solidFill>
              </a:rPr>
              <a:t>“imitar”</a:t>
            </a:r>
            <a:r>
              <a:rPr lang="pt-BR" sz="4800" dirty="0"/>
              <a:t> outras classes</a:t>
            </a:r>
            <a:endParaRPr lang="pt-BR" sz="4000" dirty="0"/>
          </a:p>
        </p:txBody>
      </p:sp>
      <p:pic>
        <p:nvPicPr>
          <p:cNvPr id="1026" name="Picture 2" descr="IMITATION - Very Demotivational - Demotivational Posters | Very  Demotivational | Funny Pictures | Funny Posters | Funny Meme">
            <a:extLst>
              <a:ext uri="{FF2B5EF4-FFF2-40B4-BE49-F238E27FC236}">
                <a16:creationId xmlns:a16="http://schemas.microsoft.com/office/drawing/2014/main" id="{1DA6F9BC-8B53-B29F-BE62-5605D745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60" y="3328468"/>
            <a:ext cx="3515015" cy="32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4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614124" y="461391"/>
            <a:ext cx="81707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</a:t>
            </a:r>
            <a:r>
              <a:rPr lang="pt-BR" sz="4000" dirty="0"/>
              <a:t>Considere que você deseja criar instâncias de dados.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Os dados se encontram em um servidor remoto. 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Ainda não temos a conexão com esse serviço. </a:t>
            </a:r>
            <a:r>
              <a:rPr lang="pt-BR" sz="4000" dirty="0">
                <a:solidFill>
                  <a:srgbClr val="0070C0"/>
                </a:solidFill>
              </a:rPr>
              <a:t>Mas conhecemos o JSON que é retornado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C082B-6790-774F-9500-0EEAC3EF4812}"/>
              </a:ext>
            </a:extLst>
          </p:cNvPr>
          <p:cNvSpPr/>
          <p:nvPr/>
        </p:nvSpPr>
        <p:spPr>
          <a:xfrm>
            <a:off x="614124" y="3816493"/>
            <a:ext cx="8170759" cy="190787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77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81707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</a:t>
            </a:r>
            <a:r>
              <a:rPr lang="pt-BR" sz="4800" dirty="0" err="1"/>
              <a:t>Mock</a:t>
            </a: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</a:t>
            </a:r>
            <a:r>
              <a:rPr lang="pt-BR" sz="4000" dirty="0"/>
              <a:t>Assim, podemos </a:t>
            </a:r>
            <a:r>
              <a:rPr lang="pt-BR" sz="4000" dirty="0">
                <a:solidFill>
                  <a:srgbClr val="0070C0"/>
                </a:solidFill>
              </a:rPr>
              <a:t>“imitar” esse serviço</a:t>
            </a:r>
            <a:r>
              <a:rPr lang="pt-BR" sz="4000" dirty="0"/>
              <a:t> e devolver, de forma </a:t>
            </a:r>
            <a:r>
              <a:rPr lang="pt-BR" sz="4000" dirty="0">
                <a:solidFill>
                  <a:srgbClr val="0070C0"/>
                </a:solidFill>
              </a:rPr>
              <a:t>trivial</a:t>
            </a:r>
            <a:r>
              <a:rPr lang="pt-BR" sz="4000" dirty="0"/>
              <a:t>, um JSON com dados.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dirty="0"/>
              <a:t> Com esse retorno, podemos </a:t>
            </a:r>
            <a:r>
              <a:rPr lang="pt-BR" sz="4000" dirty="0">
                <a:solidFill>
                  <a:srgbClr val="0070C0"/>
                </a:solidFill>
              </a:rPr>
              <a:t>seguir testando a nossa classe</a:t>
            </a:r>
            <a:r>
              <a:rPr lang="pt-BR" sz="4000" dirty="0"/>
              <a:t> responsável por ler o JSON e criar a instância</a:t>
            </a:r>
          </a:p>
        </p:txBody>
      </p:sp>
    </p:spTree>
    <p:extLst>
      <p:ext uri="{BB962C8B-B14F-4D97-AF65-F5344CB8AC3E}">
        <p14:creationId xmlns:p14="http://schemas.microsoft.com/office/powerpoint/2010/main" val="302989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98A43-3CB2-1443-93CC-0C468029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82" y="0"/>
            <a:ext cx="4245118" cy="3864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18CC49-AD92-7340-BDFD-77A0C787AA91}"/>
              </a:ext>
            </a:extLst>
          </p:cNvPr>
          <p:cNvSpPr txBox="1"/>
          <p:nvPr/>
        </p:nvSpPr>
        <p:spPr>
          <a:xfrm>
            <a:off x="181997" y="0"/>
            <a:ext cx="776488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5400" dirty="0"/>
              <a:t>Teste de Integração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Estamos interessados em testar </a:t>
            </a:r>
            <a:r>
              <a:rPr lang="pt-BR" sz="3600" dirty="0">
                <a:solidFill>
                  <a:srgbClr val="0070C0"/>
                </a:solidFill>
              </a:rPr>
              <a:t>várias classes do software, a fim de testar uma funcionalidade completa.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b="1" dirty="0"/>
              <a:t> </a:t>
            </a:r>
            <a:r>
              <a:rPr lang="pt-BR" sz="3600" dirty="0">
                <a:solidFill>
                  <a:srgbClr val="0070C0"/>
                </a:solidFill>
              </a:rPr>
              <a:t>Não é claro “quantas classes”</a:t>
            </a:r>
            <a:r>
              <a:rPr lang="pt-BR" sz="3600" dirty="0"/>
              <a:t> devem estar integradas para se chamar “teste de integração” 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b="1" dirty="0"/>
              <a:t> </a:t>
            </a:r>
            <a:r>
              <a:rPr lang="pt-BR" sz="3600" dirty="0"/>
              <a:t>Um conceito importante é que </a:t>
            </a:r>
            <a:r>
              <a:rPr lang="pt-BR" sz="3600" dirty="0">
                <a:solidFill>
                  <a:srgbClr val="0070C0"/>
                </a:solidFill>
              </a:rPr>
              <a:t>não seu usa mais os </a:t>
            </a:r>
            <a:r>
              <a:rPr lang="pt-BR" sz="3600" dirty="0" err="1">
                <a:solidFill>
                  <a:srgbClr val="0070C0"/>
                </a:solidFill>
              </a:rPr>
              <a:t>Mocks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/>
              <a:t>(já queremos o sistema real)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165169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18CC49-AD92-7340-BDFD-77A0C787AA91}"/>
              </a:ext>
            </a:extLst>
          </p:cNvPr>
          <p:cNvSpPr txBox="1"/>
          <p:nvPr/>
        </p:nvSpPr>
        <p:spPr>
          <a:xfrm>
            <a:off x="181997" y="0"/>
            <a:ext cx="77648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5400" dirty="0"/>
              <a:t>Teste de Integração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Alguns desenvolvedores consideram “teste de integração” apenas quando as classes testadas se </a:t>
            </a:r>
            <a:r>
              <a:rPr lang="pt-BR" sz="3600" dirty="0">
                <a:solidFill>
                  <a:srgbClr val="0070C0"/>
                </a:solidFill>
              </a:rPr>
              <a:t>encontram em pacotes diferentes</a:t>
            </a:r>
            <a:endParaRPr lang="pt-BR" sz="36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AB77E-9DD0-0F49-AD87-20D78E11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44" y="3429001"/>
            <a:ext cx="76809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Funcional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400" dirty="0"/>
              <a:t> Verifica se funciona </a:t>
            </a:r>
            <a:endParaRPr lang="pt-BR" sz="4400" dirty="0">
              <a:sym typeface="Wingdings" pitchFamily="2" charset="2"/>
            </a:endParaRP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400" dirty="0">
                <a:sym typeface="Wingdings" pitchFamily="2" charset="2"/>
              </a:rPr>
              <a:t> Não importa a granularidade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400" dirty="0">
                <a:sym typeface="Wingdings" pitchFamily="2" charset="2"/>
              </a:rPr>
              <a:t> Muitos desenvolvedores(as)/</a:t>
            </a:r>
            <a:r>
              <a:rPr lang="pt-BR" sz="4400" dirty="0" err="1">
                <a:sym typeface="Wingdings" pitchFamily="2" charset="2"/>
              </a:rPr>
              <a:t>testers</a:t>
            </a:r>
            <a:r>
              <a:rPr lang="pt-BR" sz="4400" dirty="0">
                <a:sym typeface="Wingdings" pitchFamily="2" charset="2"/>
              </a:rPr>
              <a:t> usam o termo “Teste Funcional” </a:t>
            </a:r>
            <a:r>
              <a:rPr lang="pt-BR" sz="4400" dirty="0">
                <a:solidFill>
                  <a:srgbClr val="0070C0"/>
                </a:solidFill>
                <a:sym typeface="Wingdings" pitchFamily="2" charset="2"/>
              </a:rPr>
              <a:t>para generalizar</a:t>
            </a:r>
            <a:r>
              <a:rPr lang="pt-BR" sz="4400" dirty="0">
                <a:sym typeface="Wingdings" pitchFamily="2" charset="2"/>
              </a:rPr>
              <a:t> testes de unidade, integração, </a:t>
            </a:r>
            <a:r>
              <a:rPr lang="pt-BR" sz="4400" dirty="0" err="1">
                <a:sym typeface="Wingdings" pitchFamily="2" charset="2"/>
              </a:rPr>
              <a:t>mock</a:t>
            </a:r>
            <a:r>
              <a:rPr lang="pt-BR" sz="4400" dirty="0">
                <a:sym typeface="Wingdings" pitchFamily="2" charset="2"/>
              </a:rPr>
              <a:t>, e qualquer outro a nível de código.</a:t>
            </a:r>
          </a:p>
          <a:p>
            <a:pPr marL="914400" lvl="1" indent="-457200">
              <a:buBlip>
                <a:blip r:embed="rId3"/>
              </a:buBlip>
            </a:pPr>
            <a:endParaRPr lang="pt-BR" sz="3600" dirty="0"/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12382-BADE-198C-999B-54CDE5344DB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2465"/>
            <a:ext cx="1124197" cy="10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TDD – Test </a:t>
            </a:r>
            <a:r>
              <a:rPr lang="pt-BR" sz="4800" dirty="0" err="1"/>
              <a:t>Driven</a:t>
            </a:r>
            <a:r>
              <a:rPr lang="pt-BR" sz="4800" dirty="0"/>
              <a:t> </a:t>
            </a:r>
            <a:r>
              <a:rPr lang="pt-BR" sz="4800" dirty="0" err="1"/>
              <a:t>Development</a:t>
            </a: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</a:t>
            </a:r>
            <a:r>
              <a:rPr lang="pt-BR" sz="4000" dirty="0"/>
              <a:t>Técnica de desenvolvimento proposta na metodologia ágil </a:t>
            </a:r>
            <a:r>
              <a:rPr lang="pt-BR" sz="4000" dirty="0">
                <a:solidFill>
                  <a:srgbClr val="0070C0"/>
                </a:solidFill>
              </a:rPr>
              <a:t>XP (Extreme </a:t>
            </a:r>
            <a:r>
              <a:rPr lang="pt-BR" sz="4000" dirty="0" err="1">
                <a:solidFill>
                  <a:srgbClr val="0070C0"/>
                </a:solidFill>
              </a:rPr>
              <a:t>Programming</a:t>
            </a:r>
            <a:r>
              <a:rPr lang="pt-BR" sz="4000" dirty="0">
                <a:solidFill>
                  <a:srgbClr val="0070C0"/>
                </a:solidFill>
              </a:rPr>
              <a:t>) 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b="1" i="1" u="sng" dirty="0">
                <a:solidFill>
                  <a:srgbClr val="0070C0"/>
                </a:solidFill>
              </a:rPr>
              <a:t>  O código de teste é escrito antes do código da funcionalidade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4000" b="1" i="1" u="sng" dirty="0">
                <a:solidFill>
                  <a:srgbClr val="0070C0"/>
                </a:solidFill>
              </a:rPr>
              <a:t> </a:t>
            </a:r>
            <a:r>
              <a:rPr lang="pt-BR" sz="4000" b="1" i="1" u="sng" dirty="0" err="1">
                <a:solidFill>
                  <a:srgbClr val="0070C0"/>
                </a:solidFill>
              </a:rPr>
              <a:t>Eita</a:t>
            </a:r>
            <a:r>
              <a:rPr lang="pt-BR" sz="4000" b="1" i="1" u="sng" dirty="0">
                <a:solidFill>
                  <a:srgbClr val="0070C0"/>
                </a:solidFill>
              </a:rPr>
              <a:t>!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4ABEE-CB25-0542-BF56-1DE04C1A6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2"/>
          <a:stretch/>
        </p:blipFill>
        <p:spPr>
          <a:xfrm>
            <a:off x="6359045" y="3278216"/>
            <a:ext cx="530897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0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TDD – Test </a:t>
            </a:r>
            <a:r>
              <a:rPr lang="pt-BR" sz="4800" dirty="0" err="1"/>
              <a:t>Driven</a:t>
            </a:r>
            <a:r>
              <a:rPr lang="pt-BR" sz="4800" dirty="0"/>
              <a:t> </a:t>
            </a:r>
            <a:r>
              <a:rPr lang="pt-BR" sz="4800" dirty="0" err="1"/>
              <a:t>Development</a:t>
            </a:r>
            <a:endParaRPr lang="pt-BR" sz="48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B861FD-47BD-684A-9C8C-DE4692092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r="17186"/>
          <a:stretch/>
        </p:blipFill>
        <p:spPr>
          <a:xfrm>
            <a:off x="2731761" y="1035533"/>
            <a:ext cx="5604164" cy="57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Char char="ü"/>
            </a:pPr>
            <a:r>
              <a:rPr lang="pt-BR" sz="4800" dirty="0"/>
              <a:t>Teste </a:t>
            </a:r>
            <a:r>
              <a:rPr lang="pt-BR" sz="4800" dirty="0" err="1"/>
              <a:t>End-to-End</a:t>
            </a:r>
            <a:r>
              <a:rPr lang="pt-BR" sz="4800" dirty="0"/>
              <a:t> (Ponta a ponta)</a:t>
            </a:r>
          </a:p>
          <a:p>
            <a:pPr marL="1371600" lvl="1" indent="-914400">
              <a:buFont typeface="Wingdings" panose="05000000000000000000" pitchFamily="2" charset="2"/>
              <a:buChar char="ü"/>
            </a:pPr>
            <a:r>
              <a:rPr lang="pt-BR" sz="4800" dirty="0"/>
              <a:t> Exemplo de teste automatizado da aplicação </a:t>
            </a:r>
            <a:r>
              <a:rPr lang="pt-BR" sz="4800" dirty="0" err="1"/>
              <a:t>Overleaf</a:t>
            </a:r>
            <a:r>
              <a:rPr lang="pt-BR" sz="4800" dirty="0"/>
              <a:t> com o framework </a:t>
            </a:r>
            <a:r>
              <a:rPr lang="pt-BR" sz="4800" dirty="0" err="1"/>
              <a:t>Selenium</a:t>
            </a:r>
            <a:r>
              <a:rPr lang="pt-BR" sz="4800" dirty="0"/>
              <a:t>.</a:t>
            </a:r>
          </a:p>
          <a:p>
            <a:endParaRPr lang="pt-BR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85A2D-8013-7140-AE19-5A9B246A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207"/>
            <a:ext cx="5847907" cy="1936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7AB6A-C62E-974C-AEA3-50BA1BEE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57" y="3690423"/>
            <a:ext cx="5387049" cy="2338074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09DE4E49-FB91-8F47-A9AE-CE7270191D09}"/>
              </a:ext>
            </a:extLst>
          </p:cNvPr>
          <p:cNvSpPr/>
          <p:nvPr/>
        </p:nvSpPr>
        <p:spPr>
          <a:xfrm>
            <a:off x="5984631" y="4670091"/>
            <a:ext cx="715950" cy="67850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00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CC - Selenium - Atualizado" descr="TCC - Selenium - Atualizado">
            <a:hlinkClick r:id="" action="ppaction://media"/>
            <a:extLst>
              <a:ext uri="{FF2B5EF4-FFF2-40B4-BE49-F238E27FC236}">
                <a16:creationId xmlns:a16="http://schemas.microsoft.com/office/drawing/2014/main" id="{5E5912B9-3D5C-6242-A438-03E1D9B1C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019" y="520323"/>
            <a:ext cx="10341961" cy="58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34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0" y="687415"/>
            <a:ext cx="54365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Software é complexo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Sujeito a falhas e erros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pt-BR" sz="3600" dirty="0"/>
              <a:t> Erros podem causar desconforto, prejuízos e até mesmo catástrofes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CA1CE-AE7A-0844-8A5A-42B676A4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0"/>
            <a:ext cx="5918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1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de Caixa Preta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Não é conhecida a estrutura interna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A saída esta correta?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3C902-43E7-6F4B-AC44-E12D12E646B3}"/>
              </a:ext>
            </a:extLst>
          </p:cNvPr>
          <p:cNvSpPr/>
          <p:nvPr/>
        </p:nvSpPr>
        <p:spPr>
          <a:xfrm>
            <a:off x="3661144" y="2147777"/>
            <a:ext cx="4869712" cy="3508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DD3E-FA68-4F4E-8A4C-91192F31E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1" b="99495" l="1875" r="96719">
                        <a14:foregroundMark x1="12656" y1="17677" x2="12656" y2="17677"/>
                        <a14:foregroundMark x1="8438" y1="46465" x2="8438" y2="46465"/>
                        <a14:foregroundMark x1="7969" y1="52525" x2="12969" y2="35354"/>
                        <a14:foregroundMark x1="13906" y1="65657" x2="16094" y2="74242"/>
                        <a14:foregroundMark x1="3281" y1="94444" x2="6875" y2="65152"/>
                        <a14:foregroundMark x1="1875" y1="42929" x2="4063" y2="26263"/>
                        <a14:foregroundMark x1="78594" y1="78788" x2="85156" y2="17677"/>
                        <a14:foregroundMark x1="93281" y1="74242" x2="95156" y2="32828"/>
                        <a14:foregroundMark x1="95156" y1="32828" x2="96719" y2="29293"/>
                        <a14:foregroundMark x1="63438" y1="89394" x2="63438" y2="96465"/>
                        <a14:foregroundMark x1="36406" y1="92929" x2="36250" y2="99495"/>
                        <a14:foregroundMark x1="47656" y1="6061" x2="51406" y2="6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5383" y="3178735"/>
            <a:ext cx="4801233" cy="14853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1036C-67F2-EB4C-9CFC-DAE7F477C0A2}"/>
              </a:ext>
            </a:extLst>
          </p:cNvPr>
          <p:cNvCxnSpPr>
            <a:cxnSpLocks/>
          </p:cNvCxnSpPr>
          <p:nvPr/>
        </p:nvCxnSpPr>
        <p:spPr>
          <a:xfrm>
            <a:off x="8973879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61DB5-61B0-1C4A-B669-48EFEC273138}"/>
              </a:ext>
            </a:extLst>
          </p:cNvPr>
          <p:cNvCxnSpPr>
            <a:cxnSpLocks/>
          </p:cNvCxnSpPr>
          <p:nvPr/>
        </p:nvCxnSpPr>
        <p:spPr>
          <a:xfrm>
            <a:off x="641498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82B0C2-9D8D-A943-B4B6-2797E64518CA}"/>
              </a:ext>
            </a:extLst>
          </p:cNvPr>
          <p:cNvSpPr txBox="1"/>
          <p:nvPr/>
        </p:nvSpPr>
        <p:spPr>
          <a:xfrm>
            <a:off x="774767" y="3429000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95984-18C0-7A48-A67C-A2EFE4E6CDBE}"/>
              </a:ext>
            </a:extLst>
          </p:cNvPr>
          <p:cNvSpPr txBox="1"/>
          <p:nvPr/>
        </p:nvSpPr>
        <p:spPr>
          <a:xfrm>
            <a:off x="9066028" y="3416379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38533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de Caixa Branca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A estrutura interna é conhecida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endParaRPr lang="pt-BR" sz="4800" dirty="0"/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A estrutura é testada também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3C902-43E7-6F4B-AC44-E12D12E646B3}"/>
              </a:ext>
            </a:extLst>
          </p:cNvPr>
          <p:cNvSpPr/>
          <p:nvPr/>
        </p:nvSpPr>
        <p:spPr>
          <a:xfrm>
            <a:off x="3661144" y="2147777"/>
            <a:ext cx="4869712" cy="3508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31036C-67F2-EB4C-9CFC-DAE7F477C0A2}"/>
              </a:ext>
            </a:extLst>
          </p:cNvPr>
          <p:cNvCxnSpPr>
            <a:cxnSpLocks/>
          </p:cNvCxnSpPr>
          <p:nvPr/>
        </p:nvCxnSpPr>
        <p:spPr>
          <a:xfrm>
            <a:off x="8973879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761DB5-61B0-1C4A-B669-48EFEC273138}"/>
              </a:ext>
            </a:extLst>
          </p:cNvPr>
          <p:cNvCxnSpPr>
            <a:cxnSpLocks/>
          </p:cNvCxnSpPr>
          <p:nvPr/>
        </p:nvCxnSpPr>
        <p:spPr>
          <a:xfrm>
            <a:off x="641498" y="3921426"/>
            <a:ext cx="274320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82B0C2-9D8D-A943-B4B6-2797E64518CA}"/>
              </a:ext>
            </a:extLst>
          </p:cNvPr>
          <p:cNvSpPr txBox="1"/>
          <p:nvPr/>
        </p:nvSpPr>
        <p:spPr>
          <a:xfrm>
            <a:off x="774767" y="3429000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Entrada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95984-18C0-7A48-A67C-A2EFE4E6CDBE}"/>
              </a:ext>
            </a:extLst>
          </p:cNvPr>
          <p:cNvSpPr txBox="1"/>
          <p:nvPr/>
        </p:nvSpPr>
        <p:spPr>
          <a:xfrm>
            <a:off x="8968925" y="3428999"/>
            <a:ext cx="274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Saída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8847D-C026-056E-E6D6-3F3E1940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99" y="2291981"/>
            <a:ext cx="3913601" cy="32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67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de Aceitação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4D7F1-491B-C144-811B-51963105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14" t="20654"/>
          <a:stretch/>
        </p:blipFill>
        <p:spPr>
          <a:xfrm>
            <a:off x="2845941" y="1551271"/>
            <a:ext cx="4965995" cy="44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28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Não-Funcional</a:t>
            </a:r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052B9-4132-B243-85D6-D41795EF350E}"/>
              </a:ext>
            </a:extLst>
          </p:cNvPr>
          <p:cNvSpPr txBox="1"/>
          <p:nvPr/>
        </p:nvSpPr>
        <p:spPr>
          <a:xfrm>
            <a:off x="1333999" y="1935469"/>
            <a:ext cx="376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Uso de CPU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F1C92-96DC-2647-91AA-6F4B712060A5}"/>
              </a:ext>
            </a:extLst>
          </p:cNvPr>
          <p:cNvSpPr txBox="1"/>
          <p:nvPr/>
        </p:nvSpPr>
        <p:spPr>
          <a:xfrm>
            <a:off x="1333999" y="2766466"/>
            <a:ext cx="376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É seguro?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6F3B9-CA05-E041-BEE4-0E29843FF652}"/>
              </a:ext>
            </a:extLst>
          </p:cNvPr>
          <p:cNvSpPr txBox="1"/>
          <p:nvPr/>
        </p:nvSpPr>
        <p:spPr>
          <a:xfrm>
            <a:off x="1333999" y="1139322"/>
            <a:ext cx="5084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Uso de memória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9A5CD-933A-57FB-4032-7B308A727226}"/>
              </a:ext>
            </a:extLst>
          </p:cNvPr>
          <p:cNvSpPr txBox="1"/>
          <p:nvPr/>
        </p:nvSpPr>
        <p:spPr>
          <a:xfrm>
            <a:off x="1333998" y="3562613"/>
            <a:ext cx="5084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Tempo para executar uma operação.</a:t>
            </a:r>
          </a:p>
        </p:txBody>
      </p:sp>
    </p:spTree>
    <p:extLst>
      <p:ext uri="{BB962C8B-B14F-4D97-AF65-F5344CB8AC3E}">
        <p14:creationId xmlns:p14="http://schemas.microsoft.com/office/powerpoint/2010/main" val="3863039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ADB7B4-3742-B841-94AC-BCB11F4A2904}"/>
              </a:ext>
            </a:extLst>
          </p:cNvPr>
          <p:cNvSpPr txBox="1"/>
          <p:nvPr/>
        </p:nvSpPr>
        <p:spPr>
          <a:xfrm>
            <a:off x="377818" y="204536"/>
            <a:ext cx="10574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Teste Exploratório.</a:t>
            </a:r>
          </a:p>
          <a:p>
            <a:pPr marL="457200" indent="-457200">
              <a:buBlip>
                <a:blip r:embed="rId3"/>
              </a:buBlip>
            </a:pPr>
            <a:endParaRPr lang="pt-BR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052B9-4132-B243-85D6-D41795EF350E}"/>
              </a:ext>
            </a:extLst>
          </p:cNvPr>
          <p:cNvSpPr txBox="1"/>
          <p:nvPr/>
        </p:nvSpPr>
        <p:spPr>
          <a:xfrm>
            <a:off x="1333999" y="1935469"/>
            <a:ext cx="508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Sem roteiros.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F1C92-96DC-2647-91AA-6F4B712060A5}"/>
              </a:ext>
            </a:extLst>
          </p:cNvPr>
          <p:cNvSpPr txBox="1"/>
          <p:nvPr/>
        </p:nvSpPr>
        <p:spPr>
          <a:xfrm>
            <a:off x="1333999" y="2766466"/>
            <a:ext cx="5084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>
                <a:solidFill>
                  <a:srgbClr val="0070C0"/>
                </a:solidFill>
              </a:rPr>
              <a:t>Objetivo é explorar a aplicação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6F3B9-CA05-E041-BEE4-0E29843FF652}"/>
              </a:ext>
            </a:extLst>
          </p:cNvPr>
          <p:cNvSpPr txBox="1"/>
          <p:nvPr/>
        </p:nvSpPr>
        <p:spPr>
          <a:xfrm>
            <a:off x="1333999" y="1139322"/>
            <a:ext cx="5084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É manual.</a:t>
            </a:r>
          </a:p>
        </p:txBody>
      </p:sp>
    </p:spTree>
    <p:extLst>
      <p:ext uri="{BB962C8B-B14F-4D97-AF65-F5344CB8AC3E}">
        <p14:creationId xmlns:p14="http://schemas.microsoft.com/office/powerpoint/2010/main" val="374004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Referência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98" y="1960986"/>
            <a:ext cx="9644702" cy="3176498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3200" dirty="0"/>
              <a:t>  Capítulo 8 do livro Engenharia de Software Moderna </a:t>
            </a:r>
          </a:p>
          <a:p>
            <a:pPr lvl="1">
              <a:buBlip>
                <a:blip r:embed="rId3"/>
              </a:buBlip>
            </a:pPr>
            <a:r>
              <a:rPr lang="pt-BR" sz="2800" dirty="0">
                <a:hlinkClick r:id="rId4"/>
              </a:rPr>
              <a:t> </a:t>
            </a:r>
            <a:r>
              <a:rPr lang="pt-BR" sz="2800" dirty="0">
                <a:hlinkClick r:id="rId5"/>
              </a:rPr>
              <a:t>https://engsoftmoderna.info/cap8.html</a:t>
            </a:r>
            <a:r>
              <a:rPr lang="pt-BR" sz="2800" dirty="0"/>
              <a:t> </a:t>
            </a:r>
            <a:endParaRPr lang="pt-BR" sz="3200" dirty="0"/>
          </a:p>
          <a:p>
            <a:pPr>
              <a:buBlip>
                <a:blip r:embed="rId3"/>
              </a:buBlip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39275-4438-C440-AA9A-78DC46E80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28" y="1676059"/>
            <a:ext cx="1998708" cy="31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0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Desconforto!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78648-BF4F-F640-B936-157D239B3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8" r="21454"/>
          <a:stretch/>
        </p:blipFill>
        <p:spPr>
          <a:xfrm>
            <a:off x="399011" y="772485"/>
            <a:ext cx="3341716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00DDED-51F8-1C44-97B4-384283BA1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495" y="4656176"/>
            <a:ext cx="4721629" cy="2360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01823-57A2-B548-AEB8-99516449492B}"/>
              </a:ext>
            </a:extLst>
          </p:cNvPr>
          <p:cNvSpPr txBox="1"/>
          <p:nvPr/>
        </p:nvSpPr>
        <p:spPr>
          <a:xfrm>
            <a:off x="3740727" y="438687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Catástrofe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5D737-474E-1547-A558-47299D9BA513}"/>
              </a:ext>
            </a:extLst>
          </p:cNvPr>
          <p:cNvSpPr txBox="1"/>
          <p:nvPr/>
        </p:nvSpPr>
        <p:spPr>
          <a:xfrm>
            <a:off x="7002087" y="198091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Prejuízo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782-3EB9-5546-90EE-D564706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107" y="1144431"/>
            <a:ext cx="4020288" cy="26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Desconforto!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7FC76E-D592-43C4-A172-5CE59864F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2" y="1146030"/>
            <a:ext cx="3352800" cy="47529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6B05F9-15F6-4F04-8C7D-45BDC720C2F5}"/>
              </a:ext>
            </a:extLst>
          </p:cNvPr>
          <p:cNvSpPr txBox="1"/>
          <p:nvPr/>
        </p:nvSpPr>
        <p:spPr>
          <a:xfrm>
            <a:off x="4540134" y="885830"/>
            <a:ext cx="75756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Um bug em World </a:t>
            </a:r>
            <a:r>
              <a:rPr lang="pt-BR" sz="3600" dirty="0" err="1"/>
              <a:t>of</a:t>
            </a:r>
            <a:r>
              <a:rPr lang="pt-BR" sz="3600" dirty="0"/>
              <a:t> Warcraft fez com que uma </a:t>
            </a:r>
            <a:r>
              <a:rPr lang="pt-BR" sz="3600" i="1" dirty="0"/>
              <a:t>doença </a:t>
            </a:r>
            <a:r>
              <a:rPr lang="pt-BR" sz="3600" dirty="0"/>
              <a:t>se espalhasse de forma desenfreada.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i="1" dirty="0"/>
              <a:t> </a:t>
            </a:r>
            <a:r>
              <a:rPr lang="pt-BR" sz="3600" dirty="0"/>
              <a:t>Vários jogadores ficaram impossibilitados de jogarem.</a:t>
            </a: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3379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3922B-5305-2F47-9CD5-DBC2B38E228C}"/>
              </a:ext>
            </a:extLst>
          </p:cNvPr>
          <p:cNvSpPr txBox="1"/>
          <p:nvPr/>
        </p:nvSpPr>
        <p:spPr>
          <a:xfrm>
            <a:off x="149629" y="89194"/>
            <a:ext cx="5436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Prejuízo!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6B05F9-15F6-4F04-8C7D-45BDC720C2F5}"/>
              </a:ext>
            </a:extLst>
          </p:cNvPr>
          <p:cNvSpPr txBox="1"/>
          <p:nvPr/>
        </p:nvSpPr>
        <p:spPr>
          <a:xfrm>
            <a:off x="2098271" y="2808267"/>
            <a:ext cx="7575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Em 1990 a AT&amp;T sofre prejuízo de U$ 60 Milhões devido a </a:t>
            </a:r>
            <a:r>
              <a:rPr lang="pt-BR" sz="3600" dirty="0">
                <a:solidFill>
                  <a:srgbClr val="FF0000"/>
                </a:solidFill>
              </a:rPr>
              <a:t>uma linha de código.</a:t>
            </a:r>
            <a:r>
              <a:rPr lang="pt-BR" sz="3600" dirty="0"/>
              <a:t> </a:t>
            </a:r>
            <a:endParaRPr lang="pt-BR" sz="3600" b="1" i="1" dirty="0">
              <a:solidFill>
                <a:srgbClr val="FF0000"/>
              </a:solidFill>
            </a:endParaRP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C7BBB8-3FE2-40A5-986E-E7555FF8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576" y="79415"/>
            <a:ext cx="5470847" cy="235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C6FA0E98-7C91-4E6F-A70E-AF0EB5A99717}"/>
              </a:ext>
            </a:extLst>
          </p:cNvPr>
          <p:cNvSpPr txBox="1"/>
          <p:nvPr/>
        </p:nvSpPr>
        <p:spPr>
          <a:xfrm>
            <a:off x="9050482" y="324028"/>
            <a:ext cx="293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Catástrofe</a:t>
            </a:r>
          </a:p>
          <a:p>
            <a:pPr marL="457200" indent="-457200"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28E64E-30D7-4436-ABF0-B1570EDE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8" b="91118" l="9972" r="89934">
                        <a14:foregroundMark x1="38841" y1="91118" x2="38841" y2="91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145" y="433780"/>
            <a:ext cx="4191205" cy="36299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FE0B2B1-0F1A-40B1-84B7-C7F5469DB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50" y="1524357"/>
            <a:ext cx="3444933" cy="17224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1831E1-ECBE-438C-ADDA-7B4DB2C5E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8" b="92597" l="7735" r="98879">
                        <a14:foregroundMark x1="66368" y1="43948" x2="78587" y2="21504"/>
                        <a14:foregroundMark x1="78587" y1="21504" x2="80942" y2="19154"/>
                        <a14:foregroundMark x1="70404" y1="44183" x2="80269" y2="36545"/>
                        <a14:foregroundMark x1="80269" y1="36545" x2="86323" y2="25617"/>
                        <a14:foregroundMark x1="86323" y1="25617" x2="87556" y2="20212"/>
                        <a14:foregroundMark x1="60538" y1="37015" x2="75561" y2="16451"/>
                        <a14:foregroundMark x1="75561" y1="16451" x2="86996" y2="10693"/>
                        <a14:foregroundMark x1="86996" y1="10693" x2="93274" y2="10693"/>
                        <a14:foregroundMark x1="87220" y1="3878" x2="64574" y2="12808"/>
                        <a14:foregroundMark x1="64574" y1="12808" x2="52803" y2="28085"/>
                        <a14:foregroundMark x1="97309" y1="10106" x2="98879" y2="17861"/>
                        <a14:foregroundMark x1="51009" y1="28085" x2="48543" y2="36310"/>
                        <a14:foregroundMark x1="35202" y1="89894" x2="33632" y2="92714"/>
                        <a14:foregroundMark x1="9978" y1="68155" x2="7735" y2="685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4610" y="2385590"/>
            <a:ext cx="4127890" cy="39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B402E-0C7C-2C4A-8589-649518A6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99" y="566668"/>
            <a:ext cx="4075962" cy="5067412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0A7C64EB-9A28-582D-70C5-790BD6AC4E24}"/>
              </a:ext>
            </a:extLst>
          </p:cNvPr>
          <p:cNvSpPr txBox="1"/>
          <p:nvPr/>
        </p:nvSpPr>
        <p:spPr>
          <a:xfrm>
            <a:off x="917706" y="1115137"/>
            <a:ext cx="5178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/>
              <a:t> Testar </a:t>
            </a:r>
            <a:r>
              <a:rPr lang="pt-BR" sz="3600" dirty="0">
                <a:solidFill>
                  <a:srgbClr val="0070C0"/>
                </a:solidFill>
              </a:rPr>
              <a:t>era </a:t>
            </a:r>
            <a:r>
              <a:rPr lang="pt-BR" sz="3600" dirty="0"/>
              <a:t>considerado chato. Depois de tantos problemas, as coisas mudaram!</a:t>
            </a:r>
          </a:p>
        </p:txBody>
      </p:sp>
    </p:spTree>
    <p:extLst>
      <p:ext uri="{BB962C8B-B14F-4D97-AF65-F5344CB8AC3E}">
        <p14:creationId xmlns:p14="http://schemas.microsoft.com/office/powerpoint/2010/main" val="177964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A3F81D-8CEB-0743-9AD7-B8177888F154}"/>
              </a:ext>
            </a:extLst>
          </p:cNvPr>
          <p:cNvSpPr txBox="1"/>
          <p:nvPr/>
        </p:nvSpPr>
        <p:spPr>
          <a:xfrm>
            <a:off x="2985992" y="1166842"/>
            <a:ext cx="6799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pt-BR" sz="4800" dirty="0"/>
              <a:t>Testar era algo manual!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Entediante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Cansativo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Repetitivo</a:t>
            </a:r>
          </a:p>
          <a:p>
            <a:pPr marL="1143000" lvl="1" indent="-685800">
              <a:buFont typeface="Wingdings" panose="05000000000000000000" pitchFamily="2" charset="2"/>
              <a:buChar char="ü"/>
            </a:pPr>
            <a:r>
              <a:rPr lang="pt-BR" sz="4800" dirty="0"/>
              <a:t> Sujeito a erros</a:t>
            </a:r>
          </a:p>
          <a:p>
            <a:pPr marL="457200" indent="-457200">
              <a:buBlip>
                <a:blip r:embed="rId2"/>
              </a:buBlip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504905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85C8592-14DA-453B-B524-0B7745A8AE34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DC587D59F2BE4A87CE49E0975C5D8D" ma:contentTypeVersion="0" ma:contentTypeDescription="Create a new document." ma:contentTypeScope="" ma:versionID="b8d161f1943d0d4586cfa7bd4fda0c8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4589D7-7C44-4537-B605-057C16236F1F}"/>
</file>

<file path=customXml/itemProps2.xml><?xml version="1.0" encoding="utf-8"?>
<ds:datastoreItem xmlns:ds="http://schemas.openxmlformats.org/officeDocument/2006/customXml" ds:itemID="{AD3A2DA6-9BB7-4012-BC58-B70DBBF325C7}"/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873</Words>
  <Application>Microsoft Office PowerPoint</Application>
  <PresentationFormat>Widescreen</PresentationFormat>
  <Paragraphs>137</Paragraphs>
  <Slides>35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Tema do Office</vt:lpstr>
      <vt:lpstr>                         C214 – Engenharia de Software   Teste de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C214 – Engenharia de Software   Teste de Software</dc:title>
  <dc:creator>Chris Lima</dc:creator>
  <cp:lastModifiedBy>Chris Lima</cp:lastModifiedBy>
  <cp:revision>2</cp:revision>
  <dcterms:created xsi:type="dcterms:W3CDTF">2020-08-20T15:22:32Z</dcterms:created>
  <dcterms:modified xsi:type="dcterms:W3CDTF">2022-08-02T03:13:10Z</dcterms:modified>
</cp:coreProperties>
</file>